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media/image28.jpeg" ContentType="image/jpeg"/>
  <Override PartName="/ppt/media/image21.gif" ContentType="image/gif"/>
  <Override PartName="/ppt/media/image1.png" ContentType="image/png"/>
  <Override PartName="/ppt/media/image7.jpeg" ContentType="image/jpeg"/>
  <Override PartName="/ppt/media/image2.jpeg" ContentType="image/jpeg"/>
  <Override PartName="/ppt/media/image17.jpeg" ContentType="image/jpeg"/>
  <Override PartName="/ppt/media/image3.png" ContentType="image/png"/>
  <Override PartName="/ppt/media/image4.png" ContentType="image/png"/>
  <Override PartName="/ppt/media/image5.jpeg" ContentType="image/jpeg"/>
  <Override PartName="/ppt/media/image8.jpeg" ContentType="image/jpeg"/>
  <Override PartName="/ppt/media/image6.png" ContentType="image/pn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9.png" ContentType="image/png"/>
  <Override PartName="/ppt/media/image14.jpeg" ContentType="image/jpeg"/>
  <Override PartName="/ppt/media/image15.jpeg" ContentType="image/jpeg"/>
  <Override PartName="/ppt/media/image16.jpeg" ContentType="image/jpeg"/>
  <Override PartName="/ppt/media/image18.jpeg" ContentType="image/jpeg"/>
  <Override PartName="/ppt/media/image20.jpeg" ContentType="image/jpeg"/>
  <Override PartName="/ppt/media/image22.jpeg" ContentType="image/jpeg"/>
  <Override PartName="/ppt/media/image23.jpeg" ContentType="image/jpeg"/>
  <Override PartName="/ppt/media/image24.png" ContentType="image/png"/>
  <Override PartName="/ppt/media/image25.png" ContentType="image/png"/>
  <Override PartName="/ppt/media/image26.jpeg" ContentType="image/jpeg"/>
  <Override PartName="/ppt/media/image27.jpeg" ContentType="image/jpeg"/>
  <Override PartName="/ppt/media/image29.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1" name="PlaceHolder 2"/>
          <p:cNvSpPr>
            <a:spLocks noGrp="1"/>
          </p:cNvSpPr>
          <p:nvPr>
            <p:ph type="subTitle"/>
          </p:nvPr>
        </p:nvSpPr>
        <p:spPr>
          <a:xfrm>
            <a:off x="457200" y="1935360"/>
            <a:ext cx="8229240" cy="43887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3" name="PlaceHolder 2"/>
          <p:cNvSpPr>
            <a:spLocks noGrp="1"/>
          </p:cNvSpPr>
          <p:nvPr>
            <p:ph type="body"/>
          </p:nvPr>
        </p:nvSpPr>
        <p:spPr>
          <a:xfrm>
            <a:off x="457200" y="1935360"/>
            <a:ext cx="8229240" cy="43887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5" name="PlaceHolder 2"/>
          <p:cNvSpPr>
            <a:spLocks noGrp="1"/>
          </p:cNvSpPr>
          <p:nvPr>
            <p:ph type="body"/>
          </p:nvPr>
        </p:nvSpPr>
        <p:spPr>
          <a:xfrm>
            <a:off x="457200" y="1935360"/>
            <a:ext cx="4015800" cy="4388760"/>
          </a:xfrm>
          <a:prstGeom prst="rect">
            <a:avLst/>
          </a:prstGeom>
        </p:spPr>
        <p:txBody>
          <a:bodyPr lIns="0" rIns="0" tIns="0" bIns="0">
            <a:normAutofit/>
          </a:bodyPr>
          <a:p>
            <a:endParaRPr b="0" lang="fr-FR" sz="1400" spc="-1" strike="noStrike">
              <a:solidFill>
                <a:srgbClr val="000000"/>
              </a:solidFill>
              <a:latin typeface="Arial"/>
            </a:endParaRPr>
          </a:p>
        </p:txBody>
      </p:sp>
      <p:sp>
        <p:nvSpPr>
          <p:cNvPr id="16" name="PlaceHolder 3"/>
          <p:cNvSpPr>
            <a:spLocks noGrp="1"/>
          </p:cNvSpPr>
          <p:nvPr>
            <p:ph type="body"/>
          </p:nvPr>
        </p:nvSpPr>
        <p:spPr>
          <a:xfrm>
            <a:off x="4674240" y="1935360"/>
            <a:ext cx="4015800" cy="43887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457200" y="704160"/>
            <a:ext cx="8229240" cy="52977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20" name="PlaceHolder 2"/>
          <p:cNvSpPr>
            <a:spLocks noGrp="1"/>
          </p:cNvSpPr>
          <p:nvPr>
            <p:ph type="body"/>
          </p:nvPr>
        </p:nvSpPr>
        <p:spPr>
          <a:xfrm>
            <a:off x="457200" y="193536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21" name="PlaceHolder 3"/>
          <p:cNvSpPr>
            <a:spLocks noGrp="1"/>
          </p:cNvSpPr>
          <p:nvPr>
            <p:ph type="body"/>
          </p:nvPr>
        </p:nvSpPr>
        <p:spPr>
          <a:xfrm>
            <a:off x="4674240" y="1935360"/>
            <a:ext cx="4015800" cy="4388760"/>
          </a:xfrm>
          <a:prstGeom prst="rect">
            <a:avLst/>
          </a:prstGeom>
        </p:spPr>
        <p:txBody>
          <a:bodyPr lIns="0" rIns="0" tIns="0" bIns="0">
            <a:normAutofit/>
          </a:bodyPr>
          <a:p>
            <a:endParaRPr b="0" lang="fr-FR" sz="1400" spc="-1" strike="noStrike">
              <a:solidFill>
                <a:srgbClr val="000000"/>
              </a:solidFill>
              <a:latin typeface="Arial"/>
            </a:endParaRPr>
          </a:p>
        </p:txBody>
      </p:sp>
      <p:sp>
        <p:nvSpPr>
          <p:cNvPr id="22" name="PlaceHolder 4"/>
          <p:cNvSpPr>
            <a:spLocks noGrp="1"/>
          </p:cNvSpPr>
          <p:nvPr>
            <p:ph type="body"/>
          </p:nvPr>
        </p:nvSpPr>
        <p:spPr>
          <a:xfrm>
            <a:off x="457200" y="422820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24" name="PlaceHolder 2"/>
          <p:cNvSpPr>
            <a:spLocks noGrp="1"/>
          </p:cNvSpPr>
          <p:nvPr>
            <p:ph type="body"/>
          </p:nvPr>
        </p:nvSpPr>
        <p:spPr>
          <a:xfrm>
            <a:off x="457200" y="1935360"/>
            <a:ext cx="4015800" cy="4388760"/>
          </a:xfrm>
          <a:prstGeom prst="rect">
            <a:avLst/>
          </a:prstGeom>
        </p:spPr>
        <p:txBody>
          <a:bodyPr lIns="0" rIns="0" tIns="0" bIns="0">
            <a:normAutofit/>
          </a:bodyPr>
          <a:p>
            <a:endParaRPr b="0" lang="fr-FR" sz="1400" spc="-1" strike="noStrike">
              <a:solidFill>
                <a:srgbClr val="000000"/>
              </a:solidFill>
              <a:latin typeface="Arial"/>
            </a:endParaRPr>
          </a:p>
        </p:txBody>
      </p:sp>
      <p:sp>
        <p:nvSpPr>
          <p:cNvPr id="25" name="PlaceHolder 3"/>
          <p:cNvSpPr>
            <a:spLocks noGrp="1"/>
          </p:cNvSpPr>
          <p:nvPr>
            <p:ph type="body"/>
          </p:nvPr>
        </p:nvSpPr>
        <p:spPr>
          <a:xfrm>
            <a:off x="4674240" y="193536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26" name="PlaceHolder 4"/>
          <p:cNvSpPr>
            <a:spLocks noGrp="1"/>
          </p:cNvSpPr>
          <p:nvPr>
            <p:ph type="body"/>
          </p:nvPr>
        </p:nvSpPr>
        <p:spPr>
          <a:xfrm>
            <a:off x="4674240" y="422820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28" name="PlaceHolder 2"/>
          <p:cNvSpPr>
            <a:spLocks noGrp="1"/>
          </p:cNvSpPr>
          <p:nvPr>
            <p:ph type="body"/>
          </p:nvPr>
        </p:nvSpPr>
        <p:spPr>
          <a:xfrm>
            <a:off x="457200" y="193536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29" name="PlaceHolder 3"/>
          <p:cNvSpPr>
            <a:spLocks noGrp="1"/>
          </p:cNvSpPr>
          <p:nvPr>
            <p:ph type="body"/>
          </p:nvPr>
        </p:nvSpPr>
        <p:spPr>
          <a:xfrm>
            <a:off x="4674240" y="193536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30" name="PlaceHolder 4"/>
          <p:cNvSpPr>
            <a:spLocks noGrp="1"/>
          </p:cNvSpPr>
          <p:nvPr>
            <p:ph type="body"/>
          </p:nvPr>
        </p:nvSpPr>
        <p:spPr>
          <a:xfrm>
            <a:off x="457200" y="4228200"/>
            <a:ext cx="8229240" cy="209340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32" name="PlaceHolder 2"/>
          <p:cNvSpPr>
            <a:spLocks noGrp="1"/>
          </p:cNvSpPr>
          <p:nvPr>
            <p:ph type="body"/>
          </p:nvPr>
        </p:nvSpPr>
        <p:spPr>
          <a:xfrm>
            <a:off x="457200" y="1935360"/>
            <a:ext cx="822924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33" name="PlaceHolder 3"/>
          <p:cNvSpPr>
            <a:spLocks noGrp="1"/>
          </p:cNvSpPr>
          <p:nvPr>
            <p:ph type="body"/>
          </p:nvPr>
        </p:nvSpPr>
        <p:spPr>
          <a:xfrm>
            <a:off x="457200" y="4228200"/>
            <a:ext cx="8229240" cy="209340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35" name="PlaceHolder 2"/>
          <p:cNvSpPr>
            <a:spLocks noGrp="1"/>
          </p:cNvSpPr>
          <p:nvPr>
            <p:ph type="body"/>
          </p:nvPr>
        </p:nvSpPr>
        <p:spPr>
          <a:xfrm>
            <a:off x="457200" y="193536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36" name="PlaceHolder 3"/>
          <p:cNvSpPr>
            <a:spLocks noGrp="1"/>
          </p:cNvSpPr>
          <p:nvPr>
            <p:ph type="body"/>
          </p:nvPr>
        </p:nvSpPr>
        <p:spPr>
          <a:xfrm>
            <a:off x="4674240" y="193536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37" name="PlaceHolder 4"/>
          <p:cNvSpPr>
            <a:spLocks noGrp="1"/>
          </p:cNvSpPr>
          <p:nvPr>
            <p:ph type="body"/>
          </p:nvPr>
        </p:nvSpPr>
        <p:spPr>
          <a:xfrm>
            <a:off x="457200" y="422820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38" name="PlaceHolder 5"/>
          <p:cNvSpPr>
            <a:spLocks noGrp="1"/>
          </p:cNvSpPr>
          <p:nvPr>
            <p:ph type="body"/>
          </p:nvPr>
        </p:nvSpPr>
        <p:spPr>
          <a:xfrm>
            <a:off x="4674240" y="4228200"/>
            <a:ext cx="4015800" cy="209340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704160"/>
            <a:ext cx="8229240" cy="114264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40" name="PlaceHolder 2"/>
          <p:cNvSpPr>
            <a:spLocks noGrp="1"/>
          </p:cNvSpPr>
          <p:nvPr>
            <p:ph type="body"/>
          </p:nvPr>
        </p:nvSpPr>
        <p:spPr>
          <a:xfrm>
            <a:off x="457200" y="1935360"/>
            <a:ext cx="26496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41" name="PlaceHolder 3"/>
          <p:cNvSpPr>
            <a:spLocks noGrp="1"/>
          </p:cNvSpPr>
          <p:nvPr>
            <p:ph type="body"/>
          </p:nvPr>
        </p:nvSpPr>
        <p:spPr>
          <a:xfrm>
            <a:off x="3239640" y="1935360"/>
            <a:ext cx="26496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42" name="PlaceHolder 4"/>
          <p:cNvSpPr>
            <a:spLocks noGrp="1"/>
          </p:cNvSpPr>
          <p:nvPr>
            <p:ph type="body"/>
          </p:nvPr>
        </p:nvSpPr>
        <p:spPr>
          <a:xfrm>
            <a:off x="6022080" y="1935360"/>
            <a:ext cx="26496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43" name="PlaceHolder 5"/>
          <p:cNvSpPr>
            <a:spLocks noGrp="1"/>
          </p:cNvSpPr>
          <p:nvPr>
            <p:ph type="body"/>
          </p:nvPr>
        </p:nvSpPr>
        <p:spPr>
          <a:xfrm>
            <a:off x="457200" y="4228200"/>
            <a:ext cx="26496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44" name="PlaceHolder 6"/>
          <p:cNvSpPr>
            <a:spLocks noGrp="1"/>
          </p:cNvSpPr>
          <p:nvPr>
            <p:ph type="body"/>
          </p:nvPr>
        </p:nvSpPr>
        <p:spPr>
          <a:xfrm>
            <a:off x="3239640" y="4228200"/>
            <a:ext cx="2649600" cy="2093400"/>
          </a:xfrm>
          <a:prstGeom prst="rect">
            <a:avLst/>
          </a:prstGeom>
        </p:spPr>
        <p:txBody>
          <a:bodyPr lIns="0" rIns="0" tIns="0" bIns="0">
            <a:normAutofit/>
          </a:bodyPr>
          <a:p>
            <a:endParaRPr b="0" lang="fr-FR" sz="1400" spc="-1" strike="noStrike">
              <a:solidFill>
                <a:srgbClr val="000000"/>
              </a:solidFill>
              <a:latin typeface="Arial"/>
            </a:endParaRPr>
          </a:p>
        </p:txBody>
      </p:sp>
      <p:sp>
        <p:nvSpPr>
          <p:cNvPr id="45" name="PlaceHolder 7"/>
          <p:cNvSpPr>
            <a:spLocks noGrp="1"/>
          </p:cNvSpPr>
          <p:nvPr>
            <p:ph type="body"/>
          </p:nvPr>
        </p:nvSpPr>
        <p:spPr>
          <a:xfrm>
            <a:off x="6022080" y="4228200"/>
            <a:ext cx="2649600" cy="209340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a:blipFill>
      </p:bgPr>
    </p:bg>
    <p:spTree>
      <p:nvGrpSpPr>
        <p:cNvPr id="1" name=""/>
        <p:cNvGrpSpPr/>
        <p:nvPr/>
      </p:nvGrpSpPr>
      <p:grpSpPr>
        <a:xfrm>
          <a:off x="0" y="0"/>
          <a:ext cx="0" cy="0"/>
          <a:chOff x="0" y="0"/>
          <a:chExt cx="0" cy="0"/>
        </a:xfrm>
      </p:grpSpPr>
      <p:sp>
        <p:nvSpPr>
          <p:cNvPr id="0" name="CustomShape 1"/>
          <p:cNvSpPr/>
          <p:nvPr/>
        </p:nvSpPr>
        <p:spPr>
          <a:xfrm>
            <a:off x="-9360" y="-7200"/>
            <a:ext cx="916272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d">
                  <a:alpha val="45098"/>
                </a:srgbClr>
              </a:gs>
              <a:gs pos="100000">
                <a:srgbClr val="00e9f7">
                  <a:alpha val="55294"/>
                </a:srgbClr>
              </a:gs>
            </a:gsLst>
            <a:lin ang="5400000"/>
          </a:gradFill>
          <a:ln w="0">
            <a:noFill/>
          </a:ln>
        </p:spPr>
        <p:style>
          <a:lnRef idx="0"/>
          <a:fillRef idx="0"/>
          <a:effectRef idx="0"/>
          <a:fontRef idx="minor"/>
        </p:style>
      </p:sp>
      <p:sp>
        <p:nvSpPr>
          <p:cNvPr id="1" name="CustomShape 2"/>
          <p:cNvSpPr/>
          <p:nvPr/>
        </p:nvSpPr>
        <p:spPr>
          <a:xfrm>
            <a:off x="4381560" y="-7200"/>
            <a:ext cx="47620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20000">
                <a:srgbClr val="0099e4">
                  <a:alpha val="45098"/>
                </a:srgbClr>
              </a:gs>
              <a:gs pos="100000">
                <a:srgbClr val="00abb4">
                  <a:alpha val="30196"/>
                </a:srgbClr>
              </a:gs>
            </a:gsLst>
            <a:lin ang="16200000"/>
          </a:gradFill>
          <a:ln w="0">
            <a:noFill/>
          </a:ln>
        </p:spPr>
        <p:style>
          <a:lnRef idx="0"/>
          <a:fillRef idx="0"/>
          <a:effectRef idx="0"/>
          <a:fontRef idx="minor"/>
        </p:style>
      </p:sp>
      <p:grpSp>
        <p:nvGrpSpPr>
          <p:cNvPr id="2" name="Group 3"/>
          <p:cNvGrpSpPr/>
          <p:nvPr/>
        </p:nvGrpSpPr>
        <p:grpSpPr>
          <a:xfrm>
            <a:off x="-29160" y="-16560"/>
            <a:ext cx="9197640" cy="1086120"/>
            <a:chOff x="-29160" y="-16560"/>
            <a:chExt cx="9197640" cy="1086120"/>
          </a:xfrm>
        </p:grpSpPr>
        <p:sp>
          <p:nvSpPr>
            <p:cNvPr id="3" name="CustomShape 4"/>
            <p:cNvSpPr/>
            <p:nvPr/>
          </p:nvSpPr>
          <p:spPr>
            <a:xfrm rot="21435600">
              <a:off x="-18720" y="201960"/>
              <a:ext cx="9162720" cy="64872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75">
              <a:solidFill>
                <a:srgbClr val="09b6be"/>
              </a:solidFill>
              <a:round/>
            </a:ln>
          </p:spPr>
          <p:style>
            <a:lnRef idx="0"/>
            <a:fillRef idx="0"/>
            <a:effectRef idx="0"/>
            <a:fontRef idx="minor"/>
          </p:style>
        </p:sp>
        <p:sp>
          <p:nvSpPr>
            <p:cNvPr id="4" name="CustomShape 5"/>
            <p:cNvSpPr/>
            <p:nvPr/>
          </p:nvSpPr>
          <p:spPr>
            <a:xfrm rot="21435600">
              <a:off x="-14040" y="275400"/>
              <a:ext cx="9175320" cy="52992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a:solidFill>
                <a:schemeClr val="accent4"/>
              </a:solidFill>
              <a:round/>
            </a:ln>
          </p:spPr>
          <p:style>
            <a:lnRef idx="0"/>
            <a:fillRef idx="0"/>
            <a:effectRef idx="0"/>
            <a:fontRef idx="minor"/>
          </p:style>
        </p:sp>
      </p:grpSp>
      <p:sp>
        <p:nvSpPr>
          <p:cNvPr id="5" name="PlaceHolder 6"/>
          <p:cNvSpPr>
            <a:spLocks noGrp="1"/>
          </p:cNvSpPr>
          <p:nvPr>
            <p:ph type="title"/>
          </p:nvPr>
        </p:nvSpPr>
        <p:spPr>
          <a:xfrm>
            <a:off x="457200" y="704160"/>
            <a:ext cx="8229240" cy="1142640"/>
          </a:xfrm>
          <a:prstGeom prst="rect">
            <a:avLst/>
          </a:prstGeom>
        </p:spPr>
        <p:txBody>
          <a:bodyPr lIns="0" rIns="0" bIns="0" anchor="b">
            <a:normAutofit fontScale="60000"/>
          </a:bodyPr>
          <a:p>
            <a:r>
              <a:rPr b="0" lang="fr-FR" sz="5000" spc="-1" strike="noStrike">
                <a:solidFill>
                  <a:srgbClr val="000000"/>
                </a:solidFill>
                <a:latin typeface="Arial"/>
              </a:rPr>
              <a:t>Fai clic per modificare il formato del testo del titolo</a:t>
            </a:r>
            <a:endParaRPr b="0" lang="fr-FR" sz="5000" spc="-1" strike="noStrike">
              <a:solidFill>
                <a:srgbClr val="000000"/>
              </a:solidFill>
              <a:latin typeface="Arial"/>
            </a:endParaRPr>
          </a:p>
        </p:txBody>
      </p:sp>
      <p:sp>
        <p:nvSpPr>
          <p:cNvPr id="6" name="PlaceHolder 7"/>
          <p:cNvSpPr>
            <a:spLocks noGrp="1"/>
          </p:cNvSpPr>
          <p:nvPr>
            <p:ph type="body"/>
          </p:nvPr>
        </p:nvSpPr>
        <p:spPr>
          <a:xfrm>
            <a:off x="457200" y="1935360"/>
            <a:ext cx="8229240" cy="4388760"/>
          </a:xfrm>
          <a:prstGeom prst="rect">
            <a:avLst/>
          </a:prstGeom>
        </p:spPr>
        <p:txBody>
          <a:bodyPr>
            <a:normAutofit/>
          </a:bodyPr>
          <a:p>
            <a:pPr marL="432000" indent="-324000">
              <a:spcBef>
                <a:spcPts val="1417"/>
              </a:spcBef>
              <a:buClr>
                <a:srgbClr val="000000"/>
              </a:buClr>
              <a:buSzPct val="45000"/>
              <a:buFont typeface="Wingdings" charset="2"/>
              <a:buChar char=""/>
            </a:pPr>
            <a:r>
              <a:rPr b="0" lang="fr-FR" sz="2600" spc="-1" strike="noStrike">
                <a:solidFill>
                  <a:srgbClr val="000000"/>
                </a:solidFill>
                <a:latin typeface="Arial"/>
              </a:rPr>
              <a:t>Fai clic per modificare il formato del testo della struttura</a:t>
            </a:r>
            <a:endParaRPr b="0" lang="fr-FR" sz="26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600" spc="-1" strike="noStrike">
                <a:solidFill>
                  <a:srgbClr val="000000"/>
                </a:solidFill>
                <a:latin typeface="Arial"/>
              </a:rPr>
              <a:t>Secondo livello struttura</a:t>
            </a:r>
            <a:endParaRPr b="0" lang="fr-FR" sz="26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600" spc="-1" strike="noStrike">
                <a:solidFill>
                  <a:srgbClr val="000000"/>
                </a:solidFill>
                <a:latin typeface="Arial"/>
              </a:rPr>
              <a:t>Terzo livello struttura</a:t>
            </a:r>
            <a:endParaRPr b="0" lang="fr-FR" sz="26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600" spc="-1" strike="noStrike">
                <a:solidFill>
                  <a:srgbClr val="000000"/>
                </a:solidFill>
                <a:latin typeface="Arial"/>
              </a:rPr>
              <a:t>Quarto livello struttura</a:t>
            </a:r>
            <a:endParaRPr b="0" lang="fr-FR" sz="26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600" spc="-1" strike="noStrike">
                <a:solidFill>
                  <a:srgbClr val="000000"/>
                </a:solidFill>
                <a:latin typeface="Arial"/>
              </a:rPr>
              <a:t>Quinto livello struttura</a:t>
            </a:r>
            <a:endParaRPr b="0" lang="fr-FR" sz="26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600" spc="-1" strike="noStrike">
                <a:solidFill>
                  <a:srgbClr val="000000"/>
                </a:solidFill>
                <a:latin typeface="Arial"/>
              </a:rPr>
              <a:t>Sesto livello struttura</a:t>
            </a:r>
            <a:endParaRPr b="0" lang="fr-FR" sz="26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600" spc="-1" strike="noStrike">
                <a:solidFill>
                  <a:srgbClr val="000000"/>
                </a:solidFill>
                <a:latin typeface="Arial"/>
              </a:rPr>
              <a:t>Settimo livello struttura</a:t>
            </a:r>
            <a:endParaRPr b="0" lang="fr-FR" sz="2600" spc="-1" strike="noStrike">
              <a:solidFill>
                <a:srgbClr val="000000"/>
              </a:solidFill>
              <a:latin typeface="Arial"/>
            </a:endParaRPr>
          </a:p>
        </p:txBody>
      </p:sp>
      <p:sp>
        <p:nvSpPr>
          <p:cNvPr id="7" name="PlaceHolder 8"/>
          <p:cNvSpPr>
            <a:spLocks noGrp="1"/>
          </p:cNvSpPr>
          <p:nvPr>
            <p:ph type="dt"/>
          </p:nvPr>
        </p:nvSpPr>
        <p:spPr>
          <a:xfrm>
            <a:off x="457200" y="6356520"/>
            <a:ext cx="2133360" cy="364680"/>
          </a:xfrm>
          <a:prstGeom prst="rect">
            <a:avLst/>
          </a:prstGeom>
        </p:spPr>
        <p:txBody>
          <a:bodyPr lIns="0" rIns="0" tIns="0" bIns="0" anchor="b">
            <a:noAutofit/>
          </a:bodyPr>
          <a:p>
            <a:endParaRPr b="0" lang="fr-FR" sz="2400" spc="-1" strike="noStrike">
              <a:latin typeface="Times New Roman"/>
            </a:endParaRPr>
          </a:p>
        </p:txBody>
      </p:sp>
      <p:sp>
        <p:nvSpPr>
          <p:cNvPr id="8" name="PlaceHolder 9"/>
          <p:cNvSpPr>
            <a:spLocks noGrp="1"/>
          </p:cNvSpPr>
          <p:nvPr>
            <p:ph type="ftr"/>
          </p:nvPr>
        </p:nvSpPr>
        <p:spPr>
          <a:xfrm>
            <a:off x="2666880" y="6356520"/>
            <a:ext cx="3352320" cy="364680"/>
          </a:xfrm>
          <a:prstGeom prst="rect">
            <a:avLst/>
          </a:prstGeom>
        </p:spPr>
        <p:txBody>
          <a:bodyPr lIns="0" rIns="0" tIns="0" bIns="0" anchor="b">
            <a:noAutofit/>
          </a:bodyPr>
          <a:p>
            <a:endParaRPr b="0" lang="fr-FR" sz="2400" spc="-1" strike="noStrike">
              <a:latin typeface="Times New Roman"/>
            </a:endParaRPr>
          </a:p>
        </p:txBody>
      </p:sp>
      <p:sp>
        <p:nvSpPr>
          <p:cNvPr id="9" name="PlaceHolder 10"/>
          <p:cNvSpPr>
            <a:spLocks noGrp="1"/>
          </p:cNvSpPr>
          <p:nvPr>
            <p:ph type="sldNum"/>
          </p:nvPr>
        </p:nvSpPr>
        <p:spPr>
          <a:xfrm>
            <a:off x="7924680" y="6356520"/>
            <a:ext cx="761760" cy="364680"/>
          </a:xfrm>
          <a:prstGeom prst="rect">
            <a:avLst/>
          </a:prstGeom>
        </p:spPr>
        <p:txBody>
          <a:bodyPr lIns="0" rIns="0" tIns="0" bIns="0" anchor="b">
            <a:noAutofit/>
          </a:bodyPr>
          <a:p>
            <a:pPr algn="r">
              <a:lnSpc>
                <a:spcPct val="100000"/>
              </a:lnSpc>
              <a:tabLst>
                <a:tab algn="l" pos="0"/>
              </a:tabLst>
            </a:pPr>
            <a:fld id="{022A3DFB-A904-4426-8D08-382B3460FE84}" type="slidenum">
              <a:rPr b="0" lang="fr-FR" sz="1200" spc="-1" strike="noStrike">
                <a:solidFill>
                  <a:srgbClr val="035c75"/>
                </a:solidFill>
                <a:latin typeface="Constantia"/>
                <a:ea typeface="Constantia"/>
              </a:rPr>
              <a:t>&lt;numero&gt;</a:t>
            </a:fld>
            <a:endParaRPr b="0" lang="fr-FR"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png"/><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image" Target="../media/image15.jpeg"/><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png"/><Relationship Id="rId3" Type="http://schemas.openxmlformats.org/officeDocument/2006/relationships/image" Target="../media/image20.jpeg"/><Relationship Id="rId4"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21.gif"/><Relationship Id="rId2" Type="http://schemas.openxmlformats.org/officeDocument/2006/relationships/image" Target="../media/image22.jpeg"/><Relationship Id="rId3"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pn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image" Target="../media/image26.jpeg"/><Relationship Id="rId3"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image" Target="../media/image29.jpeg"/><Relationship Id="rId4"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a6080"/>
        </a:solidFill>
      </p:bgPr>
    </p:bg>
    <p:spTree>
      <p:nvGrpSpPr>
        <p:cNvPr id="1" name=""/>
        <p:cNvGrpSpPr/>
        <p:nvPr/>
      </p:nvGrpSpPr>
      <p:grpSpPr>
        <a:xfrm>
          <a:off x="0" y="0"/>
          <a:ext cx="0" cy="0"/>
          <a:chOff x="0" y="0"/>
          <a:chExt cx="0" cy="0"/>
        </a:xfrm>
      </p:grpSpPr>
      <p:pic>
        <p:nvPicPr>
          <p:cNvPr id="46" name="Google Shape;93;p13" descr="Candido, ovvero: l'uomo di periferia. Il conte philosophique di Voltaire"/>
          <p:cNvPicPr/>
          <p:nvPr/>
        </p:nvPicPr>
        <p:blipFill>
          <a:blip r:embed="rId1"/>
          <a:srcRect l="15034" t="8379" r="4996" b="8379"/>
          <a:stretch/>
        </p:blipFill>
        <p:spPr>
          <a:xfrm>
            <a:off x="0" y="348480"/>
            <a:ext cx="8804880" cy="6085440"/>
          </a:xfrm>
          <a:prstGeom prst="rect">
            <a:avLst/>
          </a:prstGeom>
          <a:ln w="9525">
            <a:solidFill>
              <a:srgbClr val="ffff00"/>
            </a:solidFill>
            <a:round/>
          </a:ln>
        </p:spPr>
      </p:pic>
      <p:sp>
        <p:nvSpPr>
          <p:cNvPr id="47" name="CustomShape 1"/>
          <p:cNvSpPr/>
          <p:nvPr/>
        </p:nvSpPr>
        <p:spPr>
          <a:xfrm>
            <a:off x="5563440" y="404640"/>
            <a:ext cx="3125520" cy="15692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800" spc="-1" strike="noStrike">
                <a:solidFill>
                  <a:srgbClr val="4fceff"/>
                </a:solidFill>
                <a:latin typeface="Corben"/>
                <a:ea typeface="Corben"/>
              </a:rPr>
              <a:t>LE SIÈCLE DES </a:t>
            </a:r>
            <a:endParaRPr b="0" lang="fr-FR" sz="2800" spc="-1" strike="noStrike">
              <a:latin typeface="Arial"/>
            </a:endParaRPr>
          </a:p>
          <a:p>
            <a:pPr algn="ctr">
              <a:lnSpc>
                <a:spcPct val="100000"/>
              </a:lnSpc>
              <a:tabLst>
                <a:tab algn="l" pos="0"/>
              </a:tabLst>
            </a:pPr>
            <a:r>
              <a:rPr b="1" lang="fr-FR" sz="2800" spc="-1" strike="noStrike">
                <a:solidFill>
                  <a:srgbClr val="4fceff"/>
                </a:solidFill>
                <a:latin typeface="Corben"/>
                <a:ea typeface="Corben"/>
              </a:rPr>
              <a:t>LUMIÈRES:</a:t>
            </a:r>
            <a:endParaRPr b="0" lang="fr-FR" sz="2800" spc="-1" strike="noStrike">
              <a:latin typeface="Arial"/>
            </a:endParaRPr>
          </a:p>
          <a:p>
            <a:pPr algn="ctr">
              <a:lnSpc>
                <a:spcPct val="100000"/>
              </a:lnSpc>
              <a:tabLst>
                <a:tab algn="l" pos="0"/>
              </a:tabLst>
            </a:pPr>
            <a:r>
              <a:rPr b="1" lang="fr-FR" sz="4000" spc="-1" strike="noStrike">
                <a:solidFill>
                  <a:srgbClr val="0075a2"/>
                </a:solidFill>
                <a:latin typeface="Corben"/>
                <a:ea typeface="Corben"/>
              </a:rPr>
              <a:t>VOLTAIRE </a:t>
            </a:r>
            <a:endParaRPr b="0" lang="fr-FR" sz="4000" spc="-1" strike="noStrike">
              <a:latin typeface="Arial"/>
            </a:endParaRPr>
          </a:p>
        </p:txBody>
      </p:sp>
      <p:sp>
        <p:nvSpPr>
          <p:cNvPr id="48" name="CustomShape 2"/>
          <p:cNvSpPr/>
          <p:nvPr/>
        </p:nvSpPr>
        <p:spPr>
          <a:xfrm>
            <a:off x="7532640" y="4653000"/>
            <a:ext cx="1007640" cy="935640"/>
          </a:xfrm>
          <a:prstGeom prst="ellipse">
            <a:avLst/>
          </a:prstGeom>
          <a:solidFill>
            <a:srgbClr val="0075a2"/>
          </a:solidFill>
          <a:ln w="25400">
            <a:solidFill>
              <a:srgbClr val="ffff00"/>
            </a:solidFill>
            <a:round/>
          </a:ln>
        </p:spPr>
        <p:style>
          <a:lnRef idx="0"/>
          <a:fillRef idx="0"/>
          <a:effectRef idx="0"/>
          <a:fontRef idx="minor"/>
        </p:style>
      </p:sp>
      <p:pic>
        <p:nvPicPr>
          <p:cNvPr id="49" name="Google Shape;96;p13" descr="Libro Icone Gratuite"/>
          <p:cNvPicPr/>
          <p:nvPr/>
        </p:nvPicPr>
        <p:blipFill>
          <a:blip r:embed="rId2"/>
          <a:stretch/>
        </p:blipFill>
        <p:spPr>
          <a:xfrm>
            <a:off x="7707960" y="4776840"/>
            <a:ext cx="688680" cy="688680"/>
          </a:xfrm>
          <a:prstGeom prst="rect">
            <a:avLst/>
          </a:prstGeom>
          <a:ln w="0">
            <a:noFill/>
          </a:ln>
        </p:spPr>
      </p:pic>
      <p:sp>
        <p:nvSpPr>
          <p:cNvPr id="50" name="CustomShape 3"/>
          <p:cNvSpPr/>
          <p:nvPr/>
        </p:nvSpPr>
        <p:spPr>
          <a:xfrm>
            <a:off x="7532640" y="2717280"/>
            <a:ext cx="1007640" cy="935640"/>
          </a:xfrm>
          <a:prstGeom prst="ellipse">
            <a:avLst/>
          </a:prstGeom>
          <a:solidFill>
            <a:srgbClr val="0075a2"/>
          </a:solidFill>
          <a:ln w="25400">
            <a:solidFill>
              <a:srgbClr val="ffff00"/>
            </a:solidFill>
            <a:round/>
          </a:ln>
        </p:spPr>
        <p:style>
          <a:lnRef idx="0"/>
          <a:fillRef idx="0"/>
          <a:effectRef idx="0"/>
          <a:fontRef idx="minor"/>
        </p:style>
      </p:sp>
      <p:pic>
        <p:nvPicPr>
          <p:cNvPr id="51" name="Google Shape;98;p13" descr="Lampadina Icone Gratuite"/>
          <p:cNvPicPr/>
          <p:nvPr/>
        </p:nvPicPr>
        <p:blipFill>
          <a:blip r:embed="rId3"/>
          <a:stretch/>
        </p:blipFill>
        <p:spPr>
          <a:xfrm>
            <a:off x="7676640" y="2825280"/>
            <a:ext cx="719640" cy="719640"/>
          </a:xfrm>
          <a:prstGeom prst="rect">
            <a:avLst/>
          </a:prstGeom>
          <a:ln w="0">
            <a:noFill/>
          </a:ln>
        </p:spPr>
      </p:pic>
    </p:spTree>
  </p:cSld>
  <mc:AlternateContent>
    <mc:Choice Requires="p14">
      <p:transition spd="slow" p14:dur="4000">
        <p:fade thruBlk="true"/>
      </p:transition>
    </mc:Choice>
    <mc:Fallback>
      <p:transition spd="slow">
        <p:fade thruBlk="tru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a:blipFill>
      </p:bgPr>
    </p:bg>
    <p:spTree>
      <p:nvGrpSpPr>
        <p:cNvPr id="1" name=""/>
        <p:cNvGrpSpPr/>
        <p:nvPr/>
      </p:nvGrpSpPr>
      <p:grpSpPr>
        <a:xfrm>
          <a:off x="0" y="0"/>
          <a:ext cx="0" cy="0"/>
          <a:chOff x="0" y="0"/>
          <a:chExt cx="0" cy="0"/>
        </a:xfrm>
      </p:grpSpPr>
      <p:pic>
        <p:nvPicPr>
          <p:cNvPr id="52" name="Google Shape;103;p14" descr=""/>
          <p:cNvPicPr/>
          <p:nvPr/>
        </p:nvPicPr>
        <p:blipFill>
          <a:blip r:embed="rId2"/>
          <a:stretch/>
        </p:blipFill>
        <p:spPr>
          <a:xfrm>
            <a:off x="0" y="1196640"/>
            <a:ext cx="9143640" cy="5103720"/>
          </a:xfrm>
          <a:prstGeom prst="rect">
            <a:avLst/>
          </a:prstGeom>
          <a:ln w="0">
            <a:noFill/>
          </a:ln>
        </p:spPr>
      </p:pic>
    </p:spTree>
  </p:cSld>
  <mc:AlternateContent>
    <mc:Choice Requires="p14">
      <p:transition spd="slow" p14:dur="4400">
        <p:fade thruBlk="true"/>
      </p:transition>
    </mc:Choice>
    <mc:Fallback>
      <p:transition spd="slow">
        <p:fade thruBlk="tru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1303d"/>
        </a:solidFill>
      </p:bgPr>
    </p:bg>
    <p:spTree>
      <p:nvGrpSpPr>
        <p:cNvPr id="1" name=""/>
        <p:cNvGrpSpPr/>
        <p:nvPr/>
      </p:nvGrpSpPr>
      <p:grpSpPr>
        <a:xfrm>
          <a:off x="0" y="0"/>
          <a:ext cx="0" cy="0"/>
          <a:chOff x="0" y="0"/>
          <a:chExt cx="0" cy="0"/>
        </a:xfrm>
      </p:grpSpPr>
      <p:sp>
        <p:nvSpPr>
          <p:cNvPr id="53" name="CustomShape 1"/>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54" name="CustomShape 2"/>
          <p:cNvSpPr/>
          <p:nvPr/>
        </p:nvSpPr>
        <p:spPr>
          <a:xfrm>
            <a:off x="3870360" y="764640"/>
            <a:ext cx="5483520" cy="6124680"/>
          </a:xfrm>
          <a:prstGeom prst="rect">
            <a:avLst/>
          </a:prstGeom>
          <a:noFill/>
          <a:ln w="0">
            <a:noFill/>
          </a:ln>
        </p:spPr>
        <p:style>
          <a:lnRef idx="0"/>
          <a:fillRef idx="0"/>
          <a:effectRef idx="0"/>
          <a:fontRef idx="minor"/>
        </p:style>
        <p:txBody>
          <a:bodyPr>
            <a:spAutoFit/>
          </a:bodyPr>
          <a:p>
            <a:pPr marL="285840" indent="-285480" algn="just">
              <a:lnSpc>
                <a:spcPct val="100000"/>
              </a:lnSpc>
              <a:buClr>
                <a:srgbClr val="00ffff"/>
              </a:buClr>
              <a:buFont typeface="Arial"/>
              <a:buChar char="•"/>
            </a:pPr>
            <a:r>
              <a:rPr b="1" lang="fr-FR" sz="2200" spc="-1" strike="noStrike">
                <a:solidFill>
                  <a:srgbClr val="00ffff"/>
                </a:solidFill>
                <a:latin typeface="Constantia"/>
                <a:ea typeface="Constantia"/>
              </a:rPr>
              <a:t>VRAI NOME: </a:t>
            </a:r>
            <a:r>
              <a:rPr b="0" lang="fr-FR" sz="2200" spc="-1" strike="noStrike">
                <a:solidFill>
                  <a:srgbClr val="ffffff"/>
                </a:solidFill>
                <a:latin typeface="Constantia"/>
                <a:ea typeface="Constantia"/>
              </a:rPr>
              <a:t>François-Marie Arouet </a:t>
            </a:r>
            <a:endParaRPr b="0" lang="fr-FR" sz="2200" spc="-1" strike="noStrike">
              <a:latin typeface="Arial"/>
            </a:endParaRPr>
          </a:p>
          <a:p>
            <a:pPr algn="just">
              <a:lnSpc>
                <a:spcPct val="100000"/>
              </a:lnSpc>
              <a:tabLst>
                <a:tab algn="l" pos="0"/>
              </a:tabLst>
            </a:pPr>
            <a:r>
              <a:rPr b="0" lang="fr-FR" sz="2200" spc="-1" strike="noStrike">
                <a:solidFill>
                  <a:srgbClr val="ffffff"/>
                </a:solidFill>
                <a:latin typeface="Constantia"/>
                <a:ea typeface="Constantia"/>
              </a:rPr>
              <a:t>    </a:t>
            </a:r>
            <a:r>
              <a:rPr b="0" lang="fr-FR" sz="2200" spc="-1" strike="noStrike">
                <a:solidFill>
                  <a:srgbClr val="ffffff"/>
                </a:solidFill>
                <a:latin typeface="Constantia"/>
                <a:ea typeface="Constantia"/>
              </a:rPr>
              <a:t>(Voltaire n’est que l’anagramme). </a:t>
            </a:r>
            <a:endParaRPr b="0" lang="fr-FR" sz="2200" spc="-1" strike="noStrike">
              <a:latin typeface="Arial"/>
            </a:endParaRPr>
          </a:p>
          <a:p>
            <a:pPr marL="285840" indent="-285480" algn="just">
              <a:lnSpc>
                <a:spcPct val="100000"/>
              </a:lnSpc>
              <a:buClr>
                <a:srgbClr val="00ffff"/>
              </a:buClr>
              <a:buFont typeface="Arial"/>
              <a:buChar char="•"/>
              <a:tabLst>
                <a:tab algn="l" pos="0"/>
              </a:tabLst>
            </a:pPr>
            <a:r>
              <a:rPr b="1" lang="fr-FR" sz="2200" spc="-1" strike="noStrike">
                <a:solidFill>
                  <a:srgbClr val="00ffff"/>
                </a:solidFill>
                <a:latin typeface="Constantia"/>
                <a:ea typeface="Constantia"/>
              </a:rPr>
              <a:t>DATE DE NAISSANCE:</a:t>
            </a:r>
            <a:r>
              <a:rPr b="1" lang="fr-FR" sz="2200" spc="-1" strike="noStrike">
                <a:solidFill>
                  <a:srgbClr val="ff9900"/>
                </a:solidFill>
                <a:latin typeface="Constantia"/>
                <a:ea typeface="Constantia"/>
              </a:rPr>
              <a:t> </a:t>
            </a:r>
            <a:r>
              <a:rPr b="0" lang="fr-FR" sz="2200" spc="-1" strike="noStrike">
                <a:solidFill>
                  <a:srgbClr val="ffffff"/>
                </a:solidFill>
                <a:latin typeface="Constantia"/>
                <a:ea typeface="Constantia"/>
              </a:rPr>
              <a:t>21 novembre</a:t>
            </a:r>
            <a:endParaRPr b="0" lang="fr-FR" sz="2200" spc="-1" strike="noStrike">
              <a:latin typeface="Arial"/>
            </a:endParaRPr>
          </a:p>
          <a:p>
            <a:pPr algn="just">
              <a:lnSpc>
                <a:spcPct val="100000"/>
              </a:lnSpc>
              <a:tabLst>
                <a:tab algn="l" pos="0"/>
              </a:tabLst>
            </a:pPr>
            <a:r>
              <a:rPr b="0" lang="fr-FR" sz="2200" spc="-1" strike="noStrike">
                <a:solidFill>
                  <a:srgbClr val="ffffff"/>
                </a:solidFill>
                <a:latin typeface="Constantia"/>
                <a:ea typeface="Constantia"/>
              </a:rPr>
              <a:t>     </a:t>
            </a:r>
            <a:r>
              <a:rPr b="0" lang="fr-FR" sz="2200" spc="-1" strike="noStrike">
                <a:solidFill>
                  <a:srgbClr val="ffffff"/>
                </a:solidFill>
                <a:latin typeface="Constantia"/>
                <a:ea typeface="Constantia"/>
              </a:rPr>
              <a:t>1694-Paris.</a:t>
            </a:r>
            <a:endParaRPr b="0" lang="fr-FR" sz="2200" spc="-1" strike="noStrike">
              <a:latin typeface="Arial"/>
            </a:endParaRPr>
          </a:p>
          <a:p>
            <a:pPr marL="285840" indent="-285480" algn="just">
              <a:lnSpc>
                <a:spcPct val="100000"/>
              </a:lnSpc>
              <a:buClr>
                <a:srgbClr val="00ffff"/>
              </a:buClr>
              <a:buFont typeface="Arial"/>
              <a:buChar char="•"/>
              <a:tabLst>
                <a:tab algn="l" pos="0"/>
              </a:tabLst>
            </a:pPr>
            <a:r>
              <a:rPr b="1" lang="fr-FR" sz="2200" spc="-1" strike="noStrike">
                <a:solidFill>
                  <a:srgbClr val="00ffff"/>
                </a:solidFill>
                <a:latin typeface="Constantia"/>
                <a:ea typeface="Constantia"/>
              </a:rPr>
              <a:t>APTITUDES:</a:t>
            </a:r>
            <a:r>
              <a:rPr b="0" lang="fr-FR" sz="2200" spc="-1" strike="noStrike">
                <a:solidFill>
                  <a:srgbClr val="00ffff"/>
                </a:solidFill>
                <a:latin typeface="Constantia"/>
                <a:ea typeface="Constantia"/>
              </a:rPr>
              <a:t> </a:t>
            </a:r>
            <a:r>
              <a:rPr b="0" lang="fr-FR" sz="2200" spc="-1" strike="noStrike">
                <a:solidFill>
                  <a:srgbClr val="ffffff"/>
                </a:solidFill>
                <a:latin typeface="Constantia"/>
                <a:ea typeface="Constantia"/>
              </a:rPr>
              <a:t>philosophe, historien, </a:t>
            </a:r>
            <a:endParaRPr b="0" lang="fr-FR" sz="2200" spc="-1" strike="noStrike">
              <a:latin typeface="Arial"/>
            </a:endParaRPr>
          </a:p>
          <a:p>
            <a:pPr algn="just">
              <a:lnSpc>
                <a:spcPct val="100000"/>
              </a:lnSpc>
              <a:tabLst>
                <a:tab algn="l" pos="0"/>
              </a:tabLst>
            </a:pPr>
            <a:r>
              <a:rPr b="0" lang="fr-FR" sz="2200" spc="-1" strike="noStrike">
                <a:solidFill>
                  <a:srgbClr val="ffffff"/>
                </a:solidFill>
                <a:latin typeface="Constantia"/>
                <a:ea typeface="Constantia"/>
              </a:rPr>
              <a:t>    </a:t>
            </a:r>
            <a:r>
              <a:rPr b="0" lang="fr-FR" sz="2200" spc="-1" strike="noStrike">
                <a:solidFill>
                  <a:srgbClr val="ffffff"/>
                </a:solidFill>
                <a:latin typeface="Constantia"/>
                <a:ea typeface="Constantia"/>
              </a:rPr>
              <a:t>dramaturge, écrivain, poète, auteur de </a:t>
            </a:r>
            <a:endParaRPr b="0" lang="fr-FR" sz="2200" spc="-1" strike="noStrike">
              <a:latin typeface="Arial"/>
            </a:endParaRPr>
          </a:p>
          <a:p>
            <a:pPr algn="just">
              <a:lnSpc>
                <a:spcPct val="100000"/>
              </a:lnSpc>
              <a:tabLst>
                <a:tab algn="l" pos="0"/>
              </a:tabLst>
            </a:pPr>
            <a:r>
              <a:rPr b="0" lang="fr-FR" sz="2200" spc="-1" strike="noStrike">
                <a:solidFill>
                  <a:srgbClr val="ffffff"/>
                </a:solidFill>
                <a:latin typeface="Constantia"/>
                <a:ea typeface="Constantia"/>
              </a:rPr>
              <a:t>    </a:t>
            </a:r>
            <a:r>
              <a:rPr b="0" lang="fr-FR" sz="2200" spc="-1" strike="noStrike">
                <a:solidFill>
                  <a:srgbClr val="ffffff"/>
                </a:solidFill>
                <a:latin typeface="Constantia"/>
                <a:ea typeface="Constantia"/>
              </a:rPr>
              <a:t>contes de fées, essayiste et romancier.</a:t>
            </a:r>
            <a:endParaRPr b="0" lang="fr-FR" sz="2200" spc="-1" strike="noStrike">
              <a:latin typeface="Arial"/>
            </a:endParaRPr>
          </a:p>
          <a:p>
            <a:pPr marL="343080" indent="-342720" algn="just">
              <a:lnSpc>
                <a:spcPct val="100000"/>
              </a:lnSpc>
              <a:buClr>
                <a:srgbClr val="5cf0f7"/>
              </a:buClr>
              <a:buFont typeface="Arial"/>
              <a:buChar char="•"/>
              <a:tabLst>
                <a:tab algn="l" pos="0"/>
              </a:tabLst>
            </a:pPr>
            <a:r>
              <a:rPr b="1" lang="fr-FR" sz="2200" spc="-1" strike="noStrike">
                <a:solidFill>
                  <a:srgbClr val="5cf0f7"/>
                </a:solidFill>
                <a:latin typeface="Constantia"/>
                <a:ea typeface="Constantia"/>
              </a:rPr>
              <a:t>Principal représentant et animateur </a:t>
            </a:r>
            <a:endParaRPr b="0" lang="fr-FR" sz="2200" spc="-1" strike="noStrike">
              <a:latin typeface="Arial"/>
            </a:endParaRPr>
          </a:p>
          <a:p>
            <a:pPr algn="just">
              <a:lnSpc>
                <a:spcPct val="100000"/>
              </a:lnSpc>
              <a:tabLst>
                <a:tab algn="l" pos="0"/>
              </a:tabLst>
            </a:pPr>
            <a:r>
              <a:rPr b="1" lang="fr-FR" sz="2200" spc="-1" strike="noStrike">
                <a:solidFill>
                  <a:srgbClr val="5cf0f7"/>
                </a:solidFill>
                <a:latin typeface="Constantia"/>
                <a:ea typeface="Constantia"/>
              </a:rPr>
              <a:t>     </a:t>
            </a:r>
            <a:r>
              <a:rPr b="1" lang="fr-FR" sz="2200" spc="-1" strike="noStrike">
                <a:solidFill>
                  <a:srgbClr val="5cf0f7"/>
                </a:solidFill>
                <a:latin typeface="Constantia"/>
                <a:ea typeface="Constantia"/>
              </a:rPr>
              <a:t>des Lumières.</a:t>
            </a:r>
            <a:endParaRPr b="0" lang="fr-FR" sz="2200" spc="-1" strike="noStrike">
              <a:latin typeface="Arial"/>
            </a:endParaRPr>
          </a:p>
          <a:p>
            <a:pPr marL="343080" indent="-342720" algn="just">
              <a:lnSpc>
                <a:spcPct val="100000"/>
              </a:lnSpc>
              <a:buClr>
                <a:srgbClr val="00ffff"/>
              </a:buClr>
              <a:buFont typeface="Arial"/>
              <a:buChar char="•"/>
              <a:tabLst>
                <a:tab algn="l" pos="0"/>
              </a:tabLst>
            </a:pPr>
            <a:r>
              <a:rPr b="1" lang="fr-FR" sz="2200" spc="-1" strike="noStrike">
                <a:solidFill>
                  <a:srgbClr val="00ffff"/>
                </a:solidFill>
                <a:latin typeface="Constantia"/>
                <a:ea typeface="Constantia"/>
              </a:rPr>
              <a:t>NIVEAU SOCIAL: </a:t>
            </a:r>
            <a:r>
              <a:rPr b="0" lang="fr-FR" sz="2200" spc="-1" strike="noStrike">
                <a:solidFill>
                  <a:srgbClr val="ffffff"/>
                </a:solidFill>
                <a:latin typeface="Constantia"/>
                <a:ea typeface="Constantia"/>
              </a:rPr>
              <a:t>un burgeois du </a:t>
            </a:r>
            <a:endParaRPr b="0" lang="fr-FR" sz="2200" spc="-1" strike="noStrike">
              <a:latin typeface="Arial"/>
            </a:endParaRPr>
          </a:p>
          <a:p>
            <a:pPr algn="just">
              <a:lnSpc>
                <a:spcPct val="100000"/>
              </a:lnSpc>
              <a:tabLst>
                <a:tab algn="l" pos="0"/>
              </a:tabLst>
            </a:pPr>
            <a:r>
              <a:rPr b="0" lang="fr-FR" sz="2200" spc="-1" strike="noStrike">
                <a:solidFill>
                  <a:srgbClr val="ffffff"/>
                </a:solidFill>
                <a:latin typeface="Constantia"/>
                <a:ea typeface="Constantia"/>
              </a:rPr>
              <a:t>     </a:t>
            </a:r>
            <a:r>
              <a:rPr b="0" lang="fr-FR" sz="2200" spc="-1" strike="noStrike">
                <a:solidFill>
                  <a:srgbClr val="ffffff"/>
                </a:solidFill>
                <a:latin typeface="Constantia"/>
                <a:ea typeface="Constantia"/>
              </a:rPr>
              <a:t>peuple.</a:t>
            </a:r>
            <a:endParaRPr b="0" lang="fr-FR" sz="2200" spc="-1" strike="noStrike">
              <a:latin typeface="Arial"/>
            </a:endParaRPr>
          </a:p>
          <a:p>
            <a:pPr marL="343080" indent="-342720" algn="just">
              <a:lnSpc>
                <a:spcPct val="100000"/>
              </a:lnSpc>
              <a:buClr>
                <a:srgbClr val="00ffff"/>
              </a:buClr>
              <a:buFont typeface="Arial"/>
              <a:buChar char="•"/>
              <a:tabLst>
                <a:tab algn="l" pos="0"/>
              </a:tabLst>
            </a:pPr>
            <a:r>
              <a:rPr b="1" lang="fr-FR" sz="2200" spc="-1" strike="noStrike">
                <a:solidFill>
                  <a:srgbClr val="00ffff"/>
                </a:solidFill>
                <a:latin typeface="Constantia"/>
                <a:ea typeface="Constantia"/>
              </a:rPr>
              <a:t>FORMATION:</a:t>
            </a:r>
            <a:r>
              <a:rPr b="0" lang="fr-FR" sz="2200" spc="-1" strike="noStrike">
                <a:solidFill>
                  <a:srgbClr val="00ffff"/>
                </a:solidFill>
                <a:latin typeface="Constantia"/>
                <a:ea typeface="Constantia"/>
              </a:rPr>
              <a:t> </a:t>
            </a:r>
            <a:r>
              <a:rPr b="0" lang="fr-FR" sz="2200" spc="-1" strike="noStrike">
                <a:solidFill>
                  <a:srgbClr val="ffffff"/>
                </a:solidFill>
                <a:latin typeface="Constantia"/>
                <a:ea typeface="Constantia"/>
              </a:rPr>
              <a:t>collège jésuite-étude </a:t>
            </a:r>
            <a:endParaRPr b="0" lang="fr-FR" sz="2200" spc="-1" strike="noStrike">
              <a:latin typeface="Arial"/>
            </a:endParaRPr>
          </a:p>
          <a:p>
            <a:pPr algn="just">
              <a:lnSpc>
                <a:spcPct val="100000"/>
              </a:lnSpc>
              <a:tabLst>
                <a:tab algn="l" pos="0"/>
              </a:tabLst>
            </a:pPr>
            <a:r>
              <a:rPr b="0" lang="fr-FR" sz="2200" spc="-1" strike="noStrike">
                <a:solidFill>
                  <a:srgbClr val="ffffff"/>
                </a:solidFill>
                <a:latin typeface="Constantia"/>
                <a:ea typeface="Constantia"/>
              </a:rPr>
              <a:t>     </a:t>
            </a:r>
            <a:r>
              <a:rPr b="0" lang="fr-FR" sz="2200" spc="-1" strike="noStrike">
                <a:solidFill>
                  <a:srgbClr val="ffffff"/>
                </a:solidFill>
                <a:latin typeface="Constantia"/>
                <a:ea typeface="Constantia"/>
              </a:rPr>
              <a:t>des sciences humaines.</a:t>
            </a:r>
            <a:endParaRPr b="0" lang="fr-FR" sz="2200" spc="-1" strike="noStrike">
              <a:latin typeface="Arial"/>
            </a:endParaRPr>
          </a:p>
          <a:p>
            <a:pPr marL="343080" indent="-342720" algn="just">
              <a:lnSpc>
                <a:spcPct val="100000"/>
              </a:lnSpc>
              <a:buClr>
                <a:srgbClr val="00ffff"/>
              </a:buClr>
              <a:buFont typeface="Arial"/>
              <a:buChar char="•"/>
              <a:tabLst>
                <a:tab algn="l" pos="0"/>
              </a:tabLst>
            </a:pPr>
            <a:r>
              <a:rPr b="1" lang="fr-FR" sz="2200" spc="-1" strike="noStrike">
                <a:solidFill>
                  <a:srgbClr val="00ffff"/>
                </a:solidFill>
                <a:latin typeface="Constantia"/>
                <a:ea typeface="Constantia"/>
              </a:rPr>
              <a:t>EXIL EN ANGLETERRE:</a:t>
            </a:r>
            <a:r>
              <a:rPr b="0" lang="fr-FR" sz="2200" spc="-1" strike="noStrike">
                <a:solidFill>
                  <a:srgbClr val="ff9900"/>
                </a:solidFill>
                <a:latin typeface="Constantia"/>
                <a:ea typeface="Constantia"/>
              </a:rPr>
              <a:t> </a:t>
            </a:r>
            <a:r>
              <a:rPr b="0" lang="fr-FR" sz="2200" spc="-1" strike="noStrike">
                <a:solidFill>
                  <a:srgbClr val="ffffff"/>
                </a:solidFill>
                <a:latin typeface="Constantia"/>
                <a:ea typeface="Constantia"/>
              </a:rPr>
              <a:t>développment </a:t>
            </a:r>
            <a:endParaRPr b="0" lang="fr-FR" sz="2200" spc="-1" strike="noStrike">
              <a:latin typeface="Arial"/>
            </a:endParaRPr>
          </a:p>
          <a:p>
            <a:pPr algn="just">
              <a:lnSpc>
                <a:spcPct val="100000"/>
              </a:lnSpc>
              <a:tabLst>
                <a:tab algn="l" pos="0"/>
              </a:tabLst>
            </a:pPr>
            <a:r>
              <a:rPr b="0" lang="fr-FR" sz="2200" spc="-1" strike="noStrike">
                <a:solidFill>
                  <a:srgbClr val="ffffff"/>
                </a:solidFill>
                <a:latin typeface="Constantia"/>
                <a:ea typeface="Constantia"/>
              </a:rPr>
              <a:t>     </a:t>
            </a:r>
            <a:r>
              <a:rPr b="0" lang="fr-FR" sz="2200" spc="-1" strike="noStrike">
                <a:solidFill>
                  <a:srgbClr val="ffffff"/>
                </a:solidFill>
                <a:latin typeface="Constantia"/>
                <a:ea typeface="Constantia"/>
              </a:rPr>
              <a:t>des idées des Lumières.</a:t>
            </a:r>
            <a:endParaRPr b="0" lang="fr-FR" sz="2200" spc="-1" strike="noStrike">
              <a:latin typeface="Arial"/>
            </a:endParaRPr>
          </a:p>
          <a:p>
            <a:pPr marL="343080" indent="-342720" algn="just">
              <a:lnSpc>
                <a:spcPct val="100000"/>
              </a:lnSpc>
              <a:buClr>
                <a:srgbClr val="00ffff"/>
              </a:buClr>
              <a:buFont typeface="Arial"/>
              <a:buChar char="•"/>
              <a:tabLst>
                <a:tab algn="l" pos="0"/>
              </a:tabLst>
            </a:pPr>
            <a:r>
              <a:rPr b="1" lang="fr-FR" sz="2200" spc="-1" strike="noStrike">
                <a:solidFill>
                  <a:srgbClr val="00ffff"/>
                </a:solidFill>
                <a:latin typeface="Constantia"/>
                <a:ea typeface="Constantia"/>
              </a:rPr>
              <a:t>PRODUCTION LITTÉRAIRE :</a:t>
            </a:r>
            <a:r>
              <a:rPr b="1" lang="fr-FR" sz="2200" spc="-1" strike="noStrike">
                <a:solidFill>
                  <a:srgbClr val="ff9900"/>
                </a:solidFill>
                <a:latin typeface="Constantia"/>
                <a:ea typeface="Constantia"/>
              </a:rPr>
              <a:t> </a:t>
            </a:r>
            <a:r>
              <a:rPr b="0" lang="fr-FR" sz="2200" spc="-1" strike="noStrike">
                <a:solidFill>
                  <a:srgbClr val="ffffff"/>
                </a:solidFill>
                <a:latin typeface="Constantia"/>
                <a:ea typeface="Constantia"/>
              </a:rPr>
              <a:t>ironie, </a:t>
            </a:r>
            <a:endParaRPr b="0" lang="fr-FR" sz="2200" spc="-1" strike="noStrike">
              <a:latin typeface="Arial"/>
            </a:endParaRPr>
          </a:p>
          <a:p>
            <a:pPr algn="just">
              <a:lnSpc>
                <a:spcPct val="100000"/>
              </a:lnSpc>
              <a:tabLst>
                <a:tab algn="l" pos="0"/>
              </a:tabLst>
            </a:pPr>
            <a:r>
              <a:rPr b="0" lang="fr-FR" sz="2200" spc="-1" strike="noStrike">
                <a:solidFill>
                  <a:srgbClr val="ffffff"/>
                </a:solidFill>
                <a:latin typeface="Constantia"/>
                <a:ea typeface="Constantia"/>
              </a:rPr>
              <a:t>     </a:t>
            </a:r>
            <a:r>
              <a:rPr b="0" lang="fr-FR" sz="2200" spc="-1" strike="noStrike">
                <a:solidFill>
                  <a:srgbClr val="ffffff"/>
                </a:solidFill>
                <a:latin typeface="Constantia"/>
                <a:ea typeface="Constantia"/>
              </a:rPr>
              <a:t>clarté du style, vivacité des tons.</a:t>
            </a:r>
            <a:endParaRPr b="0" lang="fr-FR" sz="2200" spc="-1" strike="noStrike">
              <a:latin typeface="Arial"/>
            </a:endParaRPr>
          </a:p>
          <a:p>
            <a:pPr marL="343080" indent="-342720" algn="just">
              <a:lnSpc>
                <a:spcPct val="100000"/>
              </a:lnSpc>
              <a:buClr>
                <a:srgbClr val="00ffff"/>
              </a:buClr>
              <a:buFont typeface="Arial"/>
              <a:buChar char="•"/>
              <a:tabLst>
                <a:tab algn="l" pos="0"/>
              </a:tabLst>
            </a:pPr>
            <a:r>
              <a:rPr b="1" lang="fr-FR" sz="2200" spc="-1" strike="noStrike">
                <a:solidFill>
                  <a:srgbClr val="00ffff"/>
                </a:solidFill>
                <a:latin typeface="Constantia"/>
                <a:ea typeface="Constantia"/>
              </a:rPr>
              <a:t>DATE DE MORT: </a:t>
            </a:r>
            <a:r>
              <a:rPr b="0" lang="fr-FR" sz="2200" spc="-1" strike="noStrike">
                <a:solidFill>
                  <a:srgbClr val="ffffff"/>
                </a:solidFill>
                <a:latin typeface="Constantia"/>
                <a:ea typeface="Constantia"/>
              </a:rPr>
              <a:t>1778-Paris.</a:t>
            </a:r>
            <a:endParaRPr b="0" lang="fr-FR" sz="2200" spc="-1" strike="noStrike">
              <a:latin typeface="Arial"/>
            </a:endParaRPr>
          </a:p>
        </p:txBody>
      </p:sp>
      <p:pic>
        <p:nvPicPr>
          <p:cNvPr id="55" name="Google Shape;110;p15" descr="Voltaire - Wikipedia"/>
          <p:cNvPicPr/>
          <p:nvPr/>
        </p:nvPicPr>
        <p:blipFill>
          <a:blip r:embed="rId1"/>
          <a:srcRect l="9702" t="1769" r="1909" b="983"/>
          <a:stretch/>
        </p:blipFill>
        <p:spPr>
          <a:xfrm>
            <a:off x="-13320" y="905760"/>
            <a:ext cx="3891240" cy="5951880"/>
          </a:xfrm>
          <a:prstGeom prst="rect">
            <a:avLst/>
          </a:prstGeom>
          <a:ln w="9525">
            <a:solidFill>
              <a:srgbClr val="ffff00"/>
            </a:solidFill>
            <a:round/>
          </a:ln>
        </p:spPr>
      </p:pic>
    </p:spTree>
  </p:cSld>
  <mc:AlternateContent>
    <mc:Choice Requires="p14">
      <p:transition spd="slow" p14:dur="1200">
        <p:fade thruBlk="true"/>
      </p:transition>
    </mc:Choice>
    <mc:Fallback>
      <p:transition spd="slow">
        <p:fade thruBlk="true"/>
      </p:transition>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6" name="CustomShape 1"/>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57" name="CustomShape 2"/>
          <p:cNvSpPr/>
          <p:nvPr/>
        </p:nvSpPr>
        <p:spPr>
          <a:xfrm>
            <a:off x="3914640" y="669960"/>
            <a:ext cx="5229000" cy="107676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3200" spc="-1" strike="noStrike">
                <a:solidFill>
                  <a:srgbClr val="800000"/>
                </a:solidFill>
                <a:latin typeface="Corben"/>
                <a:ea typeface="Corben"/>
              </a:rPr>
              <a:t>APPROFONDISSEMENT</a:t>
            </a:r>
            <a:endParaRPr b="0" lang="fr-FR" sz="3200" spc="-1" strike="noStrike">
              <a:latin typeface="Arial"/>
            </a:endParaRPr>
          </a:p>
          <a:p>
            <a:pPr algn="ctr">
              <a:lnSpc>
                <a:spcPct val="100000"/>
              </a:lnSpc>
              <a:tabLst>
                <a:tab algn="l" pos="0"/>
              </a:tabLst>
            </a:pPr>
            <a:r>
              <a:rPr b="1" lang="fr-FR" sz="3200" spc="-1" strike="noStrike">
                <a:solidFill>
                  <a:srgbClr val="800000"/>
                </a:solidFill>
                <a:latin typeface="Corben"/>
                <a:ea typeface="Corben"/>
              </a:rPr>
              <a:t> </a:t>
            </a:r>
            <a:r>
              <a:rPr b="1" lang="fr-FR" sz="3200" spc="-1" strike="noStrike">
                <a:solidFill>
                  <a:srgbClr val="800000"/>
                </a:solidFill>
                <a:latin typeface="Corben"/>
                <a:ea typeface="Corben"/>
              </a:rPr>
              <a:t>DE L’ENCYCLOPÉDIE</a:t>
            </a:r>
            <a:endParaRPr b="0" lang="fr-FR" sz="3200" spc="-1" strike="noStrike">
              <a:latin typeface="Arial"/>
            </a:endParaRPr>
          </a:p>
        </p:txBody>
      </p:sp>
      <p:sp>
        <p:nvSpPr>
          <p:cNvPr id="58" name="CustomShape 3"/>
          <p:cNvSpPr/>
          <p:nvPr/>
        </p:nvSpPr>
        <p:spPr>
          <a:xfrm>
            <a:off x="5508000" y="2061000"/>
            <a:ext cx="3384000" cy="1477080"/>
          </a:xfrm>
          <a:prstGeom prst="rect">
            <a:avLst/>
          </a:prstGeom>
          <a:noFill/>
          <a:ln w="0">
            <a:noFill/>
          </a:ln>
        </p:spPr>
        <p:style>
          <a:lnRef idx="0"/>
          <a:fillRef idx="0"/>
          <a:effectRef idx="0"/>
          <a:fontRef idx="minor"/>
        </p:style>
        <p:txBody>
          <a:bodyPr>
            <a:noAutofit/>
          </a:bodyPr>
          <a:p>
            <a:pPr marL="285840" indent="-285480" algn="r">
              <a:lnSpc>
                <a:spcPct val="100000"/>
              </a:lnSpc>
              <a:buClr>
                <a:srgbClr val="cc0000"/>
              </a:buClr>
              <a:buFont typeface="Arial"/>
              <a:buChar char="•"/>
            </a:pPr>
            <a:r>
              <a:rPr b="1" lang="fr-FR" sz="1800" spc="-1" strike="noStrike">
                <a:solidFill>
                  <a:srgbClr val="cc0000"/>
                </a:solidFill>
                <a:latin typeface="Constantia"/>
                <a:ea typeface="Constantia"/>
              </a:rPr>
              <a:t>Étymologie du mot Encyclopédie</a:t>
            </a:r>
            <a:endParaRPr b="0" lang="fr-FR" sz="1800" spc="-1" strike="noStrike">
              <a:latin typeface="Arial"/>
            </a:endParaRPr>
          </a:p>
          <a:p>
            <a:pPr algn="r">
              <a:lnSpc>
                <a:spcPct val="100000"/>
              </a:lnSpc>
              <a:tabLst>
                <a:tab algn="l" pos="0"/>
              </a:tabLst>
            </a:pPr>
            <a:r>
              <a:rPr b="0" lang="fr-FR" sz="1800" spc="-1" strike="noStrike">
                <a:solidFill>
                  <a:srgbClr val="000000"/>
                </a:solidFill>
                <a:latin typeface="Constantia"/>
                <a:ea typeface="Constantia"/>
              </a:rPr>
              <a:t>      </a:t>
            </a:r>
            <a:r>
              <a:rPr b="0" lang="fr-FR" sz="1800" spc="-1" strike="noStrike">
                <a:solidFill>
                  <a:srgbClr val="262626"/>
                </a:solidFill>
                <a:latin typeface="Constantia"/>
                <a:ea typeface="Constantia"/>
              </a:rPr>
              <a:t>-il vient du grec </a:t>
            </a:r>
            <a:r>
              <a:rPr b="0" i="1" lang="fr-FR" sz="1800" spc="-1" strike="noStrike">
                <a:solidFill>
                  <a:srgbClr val="262626"/>
                </a:solidFill>
                <a:latin typeface="Constantia"/>
                <a:ea typeface="Constantia"/>
              </a:rPr>
              <a:t>en</a:t>
            </a:r>
            <a:r>
              <a:rPr b="0" lang="fr-FR" sz="1800" spc="-1" strike="noStrike">
                <a:solidFill>
                  <a:srgbClr val="262626"/>
                </a:solidFill>
                <a:latin typeface="Constantia"/>
                <a:ea typeface="Constantia"/>
              </a:rPr>
              <a:t> (en), </a:t>
            </a:r>
            <a:r>
              <a:rPr b="0" i="1" lang="fr-FR" sz="1800" spc="-1" strike="noStrike">
                <a:solidFill>
                  <a:srgbClr val="262626"/>
                </a:solidFill>
                <a:latin typeface="Constantia"/>
                <a:ea typeface="Constantia"/>
              </a:rPr>
              <a:t>kuklos </a:t>
            </a:r>
            <a:r>
              <a:rPr b="0" lang="fr-FR" sz="1800" spc="-1" strike="noStrike">
                <a:solidFill>
                  <a:srgbClr val="262626"/>
                </a:solidFill>
                <a:latin typeface="Constantia"/>
                <a:ea typeface="Constantia"/>
              </a:rPr>
              <a:t>(cercle),</a:t>
            </a:r>
            <a:endParaRPr b="0" lang="fr-FR" sz="1800" spc="-1" strike="noStrike">
              <a:latin typeface="Arial"/>
            </a:endParaRPr>
          </a:p>
          <a:p>
            <a:pPr algn="r">
              <a:lnSpc>
                <a:spcPct val="100000"/>
              </a:lnSpc>
              <a:tabLst>
                <a:tab algn="l" pos="0"/>
              </a:tabLst>
            </a:pPr>
            <a:r>
              <a:rPr b="0" i="1" lang="fr-FR" sz="1800" spc="-1" strike="noStrike">
                <a:solidFill>
                  <a:srgbClr val="262626"/>
                </a:solidFill>
                <a:latin typeface="Constantia"/>
                <a:ea typeface="Constantia"/>
              </a:rPr>
              <a:t>       </a:t>
            </a:r>
            <a:r>
              <a:rPr b="0" i="1" lang="fr-FR" sz="1800" spc="-1" strike="noStrike">
                <a:solidFill>
                  <a:srgbClr val="262626"/>
                </a:solidFill>
                <a:latin typeface="Constantia"/>
                <a:ea typeface="Constantia"/>
              </a:rPr>
              <a:t>paideia </a:t>
            </a:r>
            <a:r>
              <a:rPr b="0" lang="fr-FR" sz="1800" spc="-1" strike="noStrike">
                <a:solidFill>
                  <a:srgbClr val="262626"/>
                </a:solidFill>
                <a:latin typeface="Constantia"/>
                <a:ea typeface="Constantia"/>
              </a:rPr>
              <a:t>(connaissance)</a:t>
            </a:r>
            <a:endParaRPr b="0" lang="fr-FR" sz="1800" spc="-1" strike="noStrike">
              <a:latin typeface="Arial"/>
            </a:endParaRPr>
          </a:p>
        </p:txBody>
      </p:sp>
      <p:sp>
        <p:nvSpPr>
          <p:cNvPr id="59" name="CustomShape 4"/>
          <p:cNvSpPr/>
          <p:nvPr/>
        </p:nvSpPr>
        <p:spPr>
          <a:xfrm>
            <a:off x="87840" y="4091040"/>
            <a:ext cx="4571640" cy="2584800"/>
          </a:xfrm>
          <a:prstGeom prst="rect">
            <a:avLst/>
          </a:prstGeom>
          <a:noFill/>
          <a:ln w="0">
            <a:noFill/>
          </a:ln>
        </p:spPr>
        <p:style>
          <a:lnRef idx="0"/>
          <a:fillRef idx="0"/>
          <a:effectRef idx="0"/>
          <a:fontRef idx="minor"/>
        </p:style>
        <p:txBody>
          <a:bodyPr>
            <a:noAutofit/>
          </a:bodyPr>
          <a:p>
            <a:pPr marL="285840" indent="-285480" algn="just">
              <a:lnSpc>
                <a:spcPct val="100000"/>
              </a:lnSpc>
              <a:buClr>
                <a:srgbClr val="cc0000"/>
              </a:buClr>
              <a:buFont typeface="Arial"/>
              <a:buChar char="•"/>
            </a:pPr>
            <a:r>
              <a:rPr b="1" lang="fr-FR" sz="1800" spc="-1" strike="noStrike">
                <a:solidFill>
                  <a:srgbClr val="cc0000"/>
                </a:solidFill>
                <a:latin typeface="Constantia"/>
                <a:ea typeface="Constantia"/>
              </a:rPr>
              <a:t>C’est quoi ça ?</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-vaste encyclopédie publiée au 18e siècle</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 écrit en français par un grand groupe </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d’intellectuels</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 sous la direction de Denis Diderot et</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avec la collaboration de Jean-Baptiste Le</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Rond d’Alembert</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 il reste inachevée  avec seulement  7</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volumes.</a:t>
            </a:r>
            <a:endParaRPr b="0" lang="fr-FR" sz="1800" spc="-1" strike="noStrike">
              <a:latin typeface="Arial"/>
            </a:endParaRPr>
          </a:p>
        </p:txBody>
      </p:sp>
      <p:pic>
        <p:nvPicPr>
          <p:cNvPr id="60" name="Google Shape;119;p16" descr="L'Encyclopédie di Diderot e d'Alembert (1. ed.) disponibile su Wikisource e  su ARTL Project | Filosofia &amp; Storia"/>
          <p:cNvPicPr/>
          <p:nvPr/>
        </p:nvPicPr>
        <p:blipFill>
          <a:blip r:embed="rId2"/>
          <a:stretch/>
        </p:blipFill>
        <p:spPr>
          <a:xfrm>
            <a:off x="4659840" y="3917520"/>
            <a:ext cx="4266360" cy="2758680"/>
          </a:xfrm>
          <a:prstGeom prst="rect">
            <a:avLst/>
          </a:prstGeom>
          <a:ln w="9525">
            <a:solidFill>
              <a:srgbClr val="ffff00"/>
            </a:solidFill>
            <a:round/>
          </a:ln>
        </p:spPr>
      </p:pic>
      <p:pic>
        <p:nvPicPr>
          <p:cNvPr id="61" name="Google Shape;120;p16" descr="L'illuminismo e L'encyclopédie di Diderot e D'Alembert - WeSchool"/>
          <p:cNvPicPr/>
          <p:nvPr/>
        </p:nvPicPr>
        <p:blipFill>
          <a:blip r:embed="rId3"/>
          <a:stretch/>
        </p:blipFill>
        <p:spPr>
          <a:xfrm>
            <a:off x="88200" y="1319040"/>
            <a:ext cx="4178520" cy="2597760"/>
          </a:xfrm>
          <a:prstGeom prst="rect">
            <a:avLst/>
          </a:prstGeom>
          <a:ln w="9525">
            <a:solidFill>
              <a:srgbClr val="ffff00"/>
            </a:solidFill>
            <a:round/>
          </a:ln>
        </p:spPr>
      </p:pic>
    </p:spTree>
  </p:cSld>
  <p:transition spd="slow">
    <p:fade thruBlk="true"/>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2" name="CustomShape 1"/>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63" name="CustomShape 2"/>
          <p:cNvSpPr/>
          <p:nvPr/>
        </p:nvSpPr>
        <p:spPr>
          <a:xfrm>
            <a:off x="3914640" y="602280"/>
            <a:ext cx="5229000" cy="107676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3200" spc="-1" strike="noStrike">
                <a:solidFill>
                  <a:srgbClr val="800000"/>
                </a:solidFill>
                <a:latin typeface="Corben"/>
                <a:ea typeface="Corben"/>
              </a:rPr>
              <a:t>APPROFONDISSEMENT</a:t>
            </a:r>
            <a:endParaRPr b="0" lang="fr-FR" sz="3200" spc="-1" strike="noStrike">
              <a:latin typeface="Arial"/>
            </a:endParaRPr>
          </a:p>
          <a:p>
            <a:pPr algn="ctr">
              <a:lnSpc>
                <a:spcPct val="100000"/>
              </a:lnSpc>
              <a:tabLst>
                <a:tab algn="l" pos="0"/>
              </a:tabLst>
            </a:pPr>
            <a:r>
              <a:rPr b="1" lang="fr-FR" sz="3200" spc="-1" strike="noStrike">
                <a:solidFill>
                  <a:srgbClr val="800000"/>
                </a:solidFill>
                <a:latin typeface="Corben"/>
                <a:ea typeface="Corben"/>
              </a:rPr>
              <a:t> </a:t>
            </a:r>
            <a:r>
              <a:rPr b="1" lang="fr-FR" sz="3200" spc="-1" strike="noStrike">
                <a:solidFill>
                  <a:srgbClr val="800000"/>
                </a:solidFill>
                <a:latin typeface="Corben"/>
                <a:ea typeface="Corben"/>
              </a:rPr>
              <a:t>DE L’ENCYCLOPÉDIE</a:t>
            </a:r>
            <a:endParaRPr b="0" lang="fr-FR" sz="3200" spc="-1" strike="noStrike">
              <a:latin typeface="Arial"/>
            </a:endParaRPr>
          </a:p>
        </p:txBody>
      </p:sp>
      <p:sp>
        <p:nvSpPr>
          <p:cNvPr id="64" name="CustomShape 3"/>
          <p:cNvSpPr/>
          <p:nvPr/>
        </p:nvSpPr>
        <p:spPr>
          <a:xfrm>
            <a:off x="4428000" y="4519800"/>
            <a:ext cx="4614840" cy="2307960"/>
          </a:xfrm>
          <a:prstGeom prst="rect">
            <a:avLst/>
          </a:prstGeom>
          <a:noFill/>
          <a:ln w="0">
            <a:noFill/>
          </a:ln>
        </p:spPr>
        <p:style>
          <a:lnRef idx="0"/>
          <a:fillRef idx="0"/>
          <a:effectRef idx="0"/>
          <a:fontRef idx="minor"/>
        </p:style>
        <p:txBody>
          <a:bodyPr>
            <a:noAutofit/>
          </a:bodyPr>
          <a:p>
            <a:pPr marL="285840" indent="-285480" algn="r">
              <a:lnSpc>
                <a:spcPct val="100000"/>
              </a:lnSpc>
              <a:buClr>
                <a:srgbClr val="cc0000"/>
              </a:buClr>
              <a:buFont typeface="Arial"/>
              <a:buChar char="•"/>
            </a:pPr>
            <a:r>
              <a:rPr b="1" lang="fr-FR" sz="1800" spc="-1" strike="noStrike">
                <a:solidFill>
                  <a:srgbClr val="cc0000"/>
                </a:solidFill>
                <a:latin typeface="Constantia"/>
                <a:ea typeface="Constantia"/>
              </a:rPr>
              <a:t>Mais pourquoi on parle de Voltaire ?</a:t>
            </a:r>
            <a:endParaRPr b="0" lang="fr-FR" sz="1800" spc="-1" strike="noStrike">
              <a:latin typeface="Arial"/>
            </a:endParaRPr>
          </a:p>
          <a:p>
            <a:pPr algn="r">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-Il a collaboré sur le tarde avec des articles littéraires et</a:t>
            </a:r>
            <a:endParaRPr b="0" lang="fr-FR" sz="1800" spc="-1" strike="noStrike">
              <a:latin typeface="Arial"/>
            </a:endParaRPr>
          </a:p>
          <a:p>
            <a:pPr algn="r">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avec un article appelé « </a:t>
            </a:r>
            <a:r>
              <a:rPr b="0" i="1" lang="fr-FR" sz="1800" spc="-1" strike="noStrike">
                <a:solidFill>
                  <a:srgbClr val="262626"/>
                </a:solidFill>
                <a:latin typeface="Constantia"/>
                <a:ea typeface="Constantia"/>
              </a:rPr>
              <a:t>le goût </a:t>
            </a:r>
            <a:r>
              <a:rPr b="0" lang="fr-FR" sz="1800" spc="-1" strike="noStrike">
                <a:solidFill>
                  <a:srgbClr val="262626"/>
                </a:solidFill>
                <a:latin typeface="Constantia"/>
                <a:ea typeface="Constantia"/>
              </a:rPr>
              <a:t>» en collaboration de</a:t>
            </a:r>
            <a:endParaRPr b="0" lang="fr-FR" sz="1800" spc="-1" strike="noStrike">
              <a:latin typeface="Arial"/>
            </a:endParaRPr>
          </a:p>
          <a:p>
            <a:pPr algn="r">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Montesquieu</a:t>
            </a:r>
            <a:endParaRPr b="0" lang="fr-FR" sz="1800" spc="-1" strike="noStrike">
              <a:latin typeface="Arial"/>
            </a:endParaRPr>
          </a:p>
          <a:p>
            <a:pPr marL="285840" indent="-285480" algn="r">
              <a:lnSpc>
                <a:spcPct val="100000"/>
              </a:lnSpc>
              <a:buClr>
                <a:srgbClr val="cc0000"/>
              </a:buClr>
              <a:buFont typeface="Arial"/>
              <a:buChar char="•"/>
              <a:tabLst>
                <a:tab algn="l" pos="0"/>
              </a:tabLst>
            </a:pPr>
            <a:r>
              <a:rPr b="1" lang="fr-FR" sz="1800" spc="-1" strike="noStrike">
                <a:solidFill>
                  <a:srgbClr val="cc0000"/>
                </a:solidFill>
                <a:latin typeface="Constantia"/>
                <a:ea typeface="Constantia"/>
              </a:rPr>
              <a:t>Créations similaires</a:t>
            </a:r>
            <a:endParaRPr b="0" lang="fr-FR" sz="1800" spc="-1" strike="noStrike">
              <a:latin typeface="Arial"/>
            </a:endParaRPr>
          </a:p>
          <a:p>
            <a:pPr algn="r">
              <a:lnSpc>
                <a:spcPct val="100000"/>
              </a:lnSpc>
              <a:tabLst>
                <a:tab algn="l" pos="0"/>
              </a:tabLst>
            </a:pPr>
            <a:r>
              <a:rPr b="0" lang="fr-FR" sz="1800" spc="-1" strike="noStrike">
                <a:solidFill>
                  <a:srgbClr val="262626"/>
                </a:solidFill>
                <a:latin typeface="Constantia"/>
                <a:ea typeface="Constantia"/>
              </a:rPr>
              <a:t>     </a:t>
            </a:r>
            <a:r>
              <a:rPr b="0" lang="fr-FR" sz="1800" spc="-1" strike="noStrike">
                <a:solidFill>
                  <a:srgbClr val="262626"/>
                </a:solidFill>
                <a:latin typeface="Constantia"/>
                <a:ea typeface="Constantia"/>
              </a:rPr>
              <a:t>- Dictionnaire philosophique portatif</a:t>
            </a:r>
            <a:endParaRPr b="0" lang="fr-FR" sz="1800" spc="-1" strike="noStrike">
              <a:latin typeface="Arial"/>
            </a:endParaRPr>
          </a:p>
        </p:txBody>
      </p:sp>
      <p:sp>
        <p:nvSpPr>
          <p:cNvPr id="65" name="CustomShape 4"/>
          <p:cNvSpPr/>
          <p:nvPr/>
        </p:nvSpPr>
        <p:spPr>
          <a:xfrm>
            <a:off x="141480" y="1484640"/>
            <a:ext cx="4571640" cy="2862000"/>
          </a:xfrm>
          <a:prstGeom prst="rect">
            <a:avLst/>
          </a:prstGeom>
          <a:noFill/>
          <a:ln w="0">
            <a:noFill/>
          </a:ln>
        </p:spPr>
        <p:style>
          <a:lnRef idx="0"/>
          <a:fillRef idx="0"/>
          <a:effectRef idx="0"/>
          <a:fontRef idx="minor"/>
        </p:style>
        <p:txBody>
          <a:bodyPr>
            <a:noAutofit/>
          </a:bodyPr>
          <a:p>
            <a:pPr marL="285840" indent="-285480" algn="just">
              <a:lnSpc>
                <a:spcPct val="100000"/>
              </a:lnSpc>
              <a:buClr>
                <a:srgbClr val="cc0000"/>
              </a:buClr>
              <a:buFont typeface="Arial"/>
              <a:buChar char="•"/>
            </a:pPr>
            <a:r>
              <a:rPr b="1" lang="fr-FR" sz="1800" spc="-1" strike="noStrike">
                <a:solidFill>
                  <a:srgbClr val="cc0000"/>
                </a:solidFill>
                <a:latin typeface="Constantia"/>
                <a:ea typeface="Constantia"/>
              </a:rPr>
              <a:t>Quel est son but ?</a:t>
            </a:r>
            <a:endParaRPr b="0" lang="fr-FR" sz="1800" spc="-1" strike="noStrike">
              <a:latin typeface="Arial"/>
            </a:endParaRPr>
          </a:p>
          <a:p>
            <a:pPr algn="just">
              <a:lnSpc>
                <a:spcPct val="100000"/>
              </a:lnSpc>
              <a:tabLst>
                <a:tab algn="l" pos="0"/>
              </a:tabLst>
            </a:pPr>
            <a:r>
              <a:rPr b="0" lang="fr-FR" sz="1800" spc="-1" strike="noStrike">
                <a:solidFill>
                  <a:srgbClr val="262626"/>
                </a:solidFill>
                <a:latin typeface="Constantia"/>
                <a:ea typeface="Constantia"/>
              </a:rPr>
              <a:t>«</a:t>
            </a:r>
            <a:r>
              <a:rPr b="0" i="1" lang="fr-FR" sz="1800" spc="-1" strike="noStrike">
                <a:solidFill>
                  <a:srgbClr val="262626"/>
                </a:solidFill>
                <a:latin typeface="Constantia"/>
                <a:ea typeface="Constantia"/>
              </a:rPr>
              <a:t> Le but d’une encyclopédie est de</a:t>
            </a:r>
            <a:endParaRPr b="0" lang="fr-FR" sz="1800" spc="-1" strike="noStrike">
              <a:latin typeface="Arial"/>
            </a:endParaRPr>
          </a:p>
          <a:p>
            <a:pPr algn="just">
              <a:lnSpc>
                <a:spcPct val="100000"/>
              </a:lnSpc>
              <a:tabLst>
                <a:tab algn="l" pos="0"/>
              </a:tabLst>
            </a:pPr>
            <a:r>
              <a:rPr b="0" i="1" lang="fr-FR" sz="1800" spc="-1" strike="noStrike">
                <a:solidFill>
                  <a:srgbClr val="262626"/>
                </a:solidFill>
                <a:latin typeface="Constantia"/>
                <a:ea typeface="Constantia"/>
              </a:rPr>
              <a:t>rassembler les connaissances éparses sur la</a:t>
            </a:r>
            <a:endParaRPr b="0" lang="fr-FR" sz="1800" spc="-1" strike="noStrike">
              <a:latin typeface="Arial"/>
            </a:endParaRPr>
          </a:p>
          <a:p>
            <a:pPr algn="just">
              <a:lnSpc>
                <a:spcPct val="100000"/>
              </a:lnSpc>
              <a:tabLst>
                <a:tab algn="l" pos="0"/>
              </a:tabLst>
            </a:pPr>
            <a:r>
              <a:rPr b="0" i="1" lang="fr-FR" sz="1800" spc="-1" strike="noStrike">
                <a:solidFill>
                  <a:srgbClr val="262626"/>
                </a:solidFill>
                <a:latin typeface="Constantia"/>
                <a:ea typeface="Constantia"/>
              </a:rPr>
              <a:t>surface de la terre; d’en exposer le système</a:t>
            </a:r>
            <a:endParaRPr b="0" lang="fr-FR" sz="1800" spc="-1" strike="noStrike">
              <a:latin typeface="Arial"/>
            </a:endParaRPr>
          </a:p>
          <a:p>
            <a:pPr algn="just">
              <a:lnSpc>
                <a:spcPct val="100000"/>
              </a:lnSpc>
              <a:tabLst>
                <a:tab algn="l" pos="0"/>
              </a:tabLst>
            </a:pPr>
            <a:r>
              <a:rPr b="0" i="1" lang="fr-FR" sz="1800" spc="-1" strike="noStrike">
                <a:solidFill>
                  <a:srgbClr val="262626"/>
                </a:solidFill>
                <a:latin typeface="Constantia"/>
                <a:ea typeface="Constantia"/>
              </a:rPr>
              <a:t>général aux hommes avec qui nous vivons,</a:t>
            </a:r>
            <a:endParaRPr b="0" lang="fr-FR" sz="1800" spc="-1" strike="noStrike">
              <a:latin typeface="Arial"/>
            </a:endParaRPr>
          </a:p>
          <a:p>
            <a:pPr algn="just">
              <a:lnSpc>
                <a:spcPct val="100000"/>
              </a:lnSpc>
              <a:tabLst>
                <a:tab algn="l" pos="0"/>
              </a:tabLst>
            </a:pPr>
            <a:r>
              <a:rPr b="0" i="1" lang="fr-FR" sz="1800" spc="-1" strike="noStrike">
                <a:solidFill>
                  <a:srgbClr val="262626"/>
                </a:solidFill>
                <a:latin typeface="Constantia"/>
                <a:ea typeface="Constantia"/>
              </a:rPr>
              <a:t>et de le transmettre aux hommes qui</a:t>
            </a:r>
            <a:endParaRPr b="0" lang="fr-FR" sz="1800" spc="-1" strike="noStrike">
              <a:latin typeface="Arial"/>
            </a:endParaRPr>
          </a:p>
          <a:p>
            <a:pPr algn="just">
              <a:lnSpc>
                <a:spcPct val="100000"/>
              </a:lnSpc>
              <a:tabLst>
                <a:tab algn="l" pos="0"/>
              </a:tabLst>
            </a:pPr>
            <a:r>
              <a:rPr b="0" i="1" lang="fr-FR" sz="1800" spc="-1" strike="noStrike">
                <a:solidFill>
                  <a:srgbClr val="262626"/>
                </a:solidFill>
                <a:latin typeface="Constantia"/>
                <a:ea typeface="Constantia"/>
              </a:rPr>
              <a:t>viendront après nous; afin que les travaux</a:t>
            </a:r>
            <a:endParaRPr b="0" lang="fr-FR" sz="1800" spc="-1" strike="noStrike">
              <a:latin typeface="Arial"/>
            </a:endParaRPr>
          </a:p>
          <a:p>
            <a:pPr algn="just">
              <a:lnSpc>
                <a:spcPct val="100000"/>
              </a:lnSpc>
              <a:tabLst>
                <a:tab algn="l" pos="0"/>
              </a:tabLst>
            </a:pPr>
            <a:r>
              <a:rPr b="0" i="1" lang="fr-FR" sz="1800" spc="-1" strike="noStrike">
                <a:solidFill>
                  <a:srgbClr val="262626"/>
                </a:solidFill>
                <a:latin typeface="Constantia"/>
                <a:ea typeface="Constantia"/>
              </a:rPr>
              <a:t>des siècles passés n’aient pas été inutiles</a:t>
            </a:r>
            <a:endParaRPr b="0" lang="fr-FR" sz="1800" spc="-1" strike="noStrike">
              <a:latin typeface="Arial"/>
            </a:endParaRPr>
          </a:p>
          <a:p>
            <a:pPr algn="just">
              <a:lnSpc>
                <a:spcPct val="100000"/>
              </a:lnSpc>
              <a:tabLst>
                <a:tab algn="l" pos="0"/>
              </a:tabLst>
            </a:pPr>
            <a:r>
              <a:rPr b="0" i="1" lang="fr-FR" sz="1800" spc="-1" strike="noStrike">
                <a:solidFill>
                  <a:srgbClr val="262626"/>
                </a:solidFill>
                <a:latin typeface="Constantia"/>
                <a:ea typeface="Constantia"/>
              </a:rPr>
              <a:t>pour les siècles qui succéderont »</a:t>
            </a:r>
            <a:endParaRPr b="0" lang="fr-FR" sz="1800" spc="-1" strike="noStrike">
              <a:latin typeface="Arial"/>
            </a:endParaRPr>
          </a:p>
          <a:p>
            <a:pPr algn="just">
              <a:lnSpc>
                <a:spcPct val="100000"/>
              </a:lnSpc>
              <a:tabLst>
                <a:tab algn="l" pos="0"/>
              </a:tabLst>
            </a:pPr>
            <a:r>
              <a:rPr b="0" i="1" lang="fr-FR" sz="1800" spc="-1" strike="noStrike">
                <a:solidFill>
                  <a:srgbClr val="262626"/>
                </a:solidFill>
                <a:latin typeface="Constantia"/>
                <a:ea typeface="Constantia"/>
              </a:rPr>
              <a:t>- Denis Diderot</a:t>
            </a:r>
            <a:endParaRPr b="0" lang="fr-FR" sz="1800" spc="-1" strike="noStrike">
              <a:latin typeface="Arial"/>
            </a:endParaRPr>
          </a:p>
        </p:txBody>
      </p:sp>
      <p:pic>
        <p:nvPicPr>
          <p:cNvPr id="66" name="Google Shape;129;p17" descr="Denis Diderot - Wikipedia"/>
          <p:cNvPicPr/>
          <p:nvPr/>
        </p:nvPicPr>
        <p:blipFill>
          <a:blip r:embed="rId2"/>
          <a:srcRect l="0" t="12238" r="0" b="0"/>
          <a:stretch/>
        </p:blipFill>
        <p:spPr>
          <a:xfrm>
            <a:off x="2261520" y="4169160"/>
            <a:ext cx="2411280" cy="2640960"/>
          </a:xfrm>
          <a:prstGeom prst="rect">
            <a:avLst/>
          </a:prstGeom>
          <a:ln w="9525">
            <a:solidFill>
              <a:srgbClr val="ffff00"/>
            </a:solidFill>
            <a:round/>
          </a:ln>
        </p:spPr>
      </p:pic>
      <p:sp>
        <p:nvSpPr>
          <p:cNvPr id="67" name="CustomShape 5"/>
          <p:cNvSpPr/>
          <p:nvPr/>
        </p:nvSpPr>
        <p:spPr>
          <a:xfrm flipH="1" rot="10800000">
            <a:off x="878760" y="4419360"/>
            <a:ext cx="1151640" cy="1746000"/>
          </a:xfrm>
          <a:prstGeom prst="bentArrow">
            <a:avLst>
              <a:gd name="adj1" fmla="val 25000"/>
              <a:gd name="adj2" fmla="val 25000"/>
              <a:gd name="adj3" fmla="val 25000"/>
              <a:gd name="adj4" fmla="val 43750"/>
            </a:avLst>
          </a:prstGeom>
          <a:solidFill>
            <a:srgbClr val="990000"/>
          </a:solidFill>
          <a:ln w="25400">
            <a:solidFill>
              <a:srgbClr val="0a5190"/>
            </a:solidFill>
            <a:round/>
          </a:ln>
        </p:spPr>
        <p:style>
          <a:lnRef idx="0"/>
          <a:fillRef idx="0"/>
          <a:effectRef idx="0"/>
          <a:fontRef idx="minor"/>
        </p:style>
      </p:sp>
      <p:pic>
        <p:nvPicPr>
          <p:cNvPr id="68" name="Google Shape;131;p17" descr="M. De V*** {Voltaire} - Questions sur l'Encyclopédie - 1777 - Catawiki"/>
          <p:cNvPicPr/>
          <p:nvPr/>
        </p:nvPicPr>
        <p:blipFill>
          <a:blip r:embed="rId3"/>
          <a:stretch/>
        </p:blipFill>
        <p:spPr>
          <a:xfrm>
            <a:off x="5292000" y="1962720"/>
            <a:ext cx="3573360" cy="2383920"/>
          </a:xfrm>
          <a:prstGeom prst="rect">
            <a:avLst/>
          </a:prstGeom>
          <a:ln w="9525">
            <a:solidFill>
              <a:srgbClr val="ffff00"/>
            </a:solidFill>
            <a:round/>
          </a:ln>
        </p:spPr>
      </p:pic>
    </p:spTree>
  </p:cSld>
  <p:transition spd="slow">
    <p:fade thruBlk="true"/>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9" name="CustomShape 1"/>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70" name="CustomShape 2"/>
          <p:cNvSpPr/>
          <p:nvPr/>
        </p:nvSpPr>
        <p:spPr>
          <a:xfrm>
            <a:off x="3693960" y="620640"/>
            <a:ext cx="5449320" cy="5842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600" spc="-1" strike="noStrike">
                <a:solidFill>
                  <a:srgbClr val="062328"/>
                </a:solidFill>
                <a:latin typeface="Corben"/>
                <a:ea typeface="Corben"/>
              </a:rPr>
              <a:t>ZADIG OU LA DESTIN</a:t>
            </a:r>
            <a:r>
              <a:rPr b="0" lang="fr-FR" sz="2600" spc="-1" strike="noStrike">
                <a:solidFill>
                  <a:srgbClr val="062328"/>
                </a:solidFill>
                <a:latin typeface="Corben"/>
                <a:ea typeface="Corben"/>
              </a:rPr>
              <a:t>É</a:t>
            </a:r>
            <a:r>
              <a:rPr b="1" lang="fr-FR" sz="2600" spc="-1" strike="noStrike">
                <a:solidFill>
                  <a:srgbClr val="062328"/>
                </a:solidFill>
                <a:latin typeface="Corben"/>
                <a:ea typeface="Corben"/>
              </a:rPr>
              <a:t>E</a:t>
            </a:r>
            <a:endParaRPr b="0" lang="fr-FR" sz="2600" spc="-1" strike="noStrike">
              <a:latin typeface="Arial"/>
            </a:endParaRPr>
          </a:p>
        </p:txBody>
      </p:sp>
      <p:sp>
        <p:nvSpPr>
          <p:cNvPr id="71" name="CustomShape 3"/>
          <p:cNvSpPr/>
          <p:nvPr/>
        </p:nvSpPr>
        <p:spPr>
          <a:xfrm>
            <a:off x="107640" y="1608480"/>
            <a:ext cx="2963880" cy="286200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1800" spc="-1" strike="noStrike">
                <a:solidFill>
                  <a:srgbClr val="92f7db"/>
                </a:solidFill>
                <a:latin typeface="Constantia"/>
                <a:ea typeface="Constantia"/>
              </a:rPr>
              <a:t>Zadig est un jeune homme qui croit qu'il a tout ce dont il a besoin pour être heureux. Cependant, il devient victime d'une série de mésaventures, qui le portent à croire qu'il est impossible à l'homme d'échapper au malheur. </a:t>
            </a:r>
            <a:endParaRPr b="0" lang="fr-FR" sz="1800" spc="-1" strike="noStrike">
              <a:latin typeface="Arial"/>
            </a:endParaRPr>
          </a:p>
        </p:txBody>
      </p:sp>
      <p:sp>
        <p:nvSpPr>
          <p:cNvPr id="72" name="CustomShape 4"/>
          <p:cNvSpPr/>
          <p:nvPr/>
        </p:nvSpPr>
        <p:spPr>
          <a:xfrm>
            <a:off x="732600" y="1205640"/>
            <a:ext cx="1713600" cy="45756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400" spc="-1" strike="noStrike">
                <a:solidFill>
                  <a:srgbClr val="0b9b74"/>
                </a:solidFill>
                <a:latin typeface="Constantia"/>
                <a:ea typeface="Constantia"/>
              </a:rPr>
              <a:t>INTRIGUE</a:t>
            </a:r>
            <a:endParaRPr b="0" lang="fr-FR" sz="2400" spc="-1" strike="noStrike">
              <a:latin typeface="Arial"/>
            </a:endParaRPr>
          </a:p>
        </p:txBody>
      </p:sp>
      <p:sp>
        <p:nvSpPr>
          <p:cNvPr id="73" name="CustomShape 5"/>
          <p:cNvSpPr/>
          <p:nvPr/>
        </p:nvSpPr>
        <p:spPr>
          <a:xfrm>
            <a:off x="6156000" y="4149000"/>
            <a:ext cx="2692080" cy="258480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1800" spc="-1" strike="noStrike">
                <a:solidFill>
                  <a:srgbClr val="92f7db"/>
                </a:solidFill>
                <a:latin typeface="Constantia"/>
                <a:ea typeface="Constantia"/>
              </a:rPr>
              <a:t>C'est une réflexion sur la Providence et la sagesse humaine. En plus du fanatisme religieux, s'ajoute le problème de la monarchie sans justice et aussi le thème de la poursuite du bonheur. </a:t>
            </a:r>
            <a:endParaRPr b="0" lang="fr-FR" sz="1800" spc="-1" strike="noStrike">
              <a:latin typeface="Arial"/>
            </a:endParaRPr>
          </a:p>
        </p:txBody>
      </p:sp>
      <p:sp>
        <p:nvSpPr>
          <p:cNvPr id="74" name="CustomShape 6"/>
          <p:cNvSpPr/>
          <p:nvPr/>
        </p:nvSpPr>
        <p:spPr>
          <a:xfrm>
            <a:off x="6776280" y="3789000"/>
            <a:ext cx="1452240" cy="461160"/>
          </a:xfrm>
          <a:prstGeom prst="rect">
            <a:avLst/>
          </a:prstGeom>
          <a:noFill/>
          <a:ln w="0">
            <a:noFill/>
          </a:ln>
        </p:spPr>
        <p:style>
          <a:lnRef idx="0"/>
          <a:fillRef idx="0"/>
          <a:effectRef idx="0"/>
          <a:fontRef idx="minor"/>
        </p:style>
        <p:txBody>
          <a:bodyPr>
            <a:noAutofit/>
          </a:bodyPr>
          <a:p>
            <a:pPr>
              <a:lnSpc>
                <a:spcPct val="100000"/>
              </a:lnSpc>
              <a:tabLst>
                <a:tab algn="l" pos="0"/>
              </a:tabLst>
            </a:pPr>
            <a:r>
              <a:rPr b="1" lang="fr-FR" sz="2400" spc="-1" strike="noStrike">
                <a:solidFill>
                  <a:srgbClr val="0b9b74"/>
                </a:solidFill>
                <a:latin typeface="Constantia"/>
                <a:ea typeface="Constantia"/>
              </a:rPr>
              <a:t>THÈMES</a:t>
            </a:r>
            <a:endParaRPr b="0" lang="fr-FR" sz="2400" spc="-1" strike="noStrike">
              <a:latin typeface="Arial"/>
            </a:endParaRPr>
          </a:p>
        </p:txBody>
      </p:sp>
      <p:pic>
        <p:nvPicPr>
          <p:cNvPr id="75" name="Google Shape;142;p18" descr="Zadig — Wikipédia"/>
          <p:cNvPicPr/>
          <p:nvPr/>
        </p:nvPicPr>
        <p:blipFill>
          <a:blip r:embed="rId2"/>
          <a:stretch/>
        </p:blipFill>
        <p:spPr>
          <a:xfrm>
            <a:off x="3453120" y="2065680"/>
            <a:ext cx="2459160" cy="2642760"/>
          </a:xfrm>
          <a:prstGeom prst="rect">
            <a:avLst/>
          </a:prstGeom>
          <a:ln w="9525">
            <a:solidFill>
              <a:srgbClr val="ffff00"/>
            </a:solidFill>
            <a:round/>
          </a:ln>
        </p:spPr>
      </p:pic>
      <p:pic>
        <p:nvPicPr>
          <p:cNvPr id="76" name="Google Shape;143;p18" descr="Qui se cache derrière Zadig &amp; Voltaire ? | Le Blog Degriffstock"/>
          <p:cNvPicPr/>
          <p:nvPr/>
        </p:nvPicPr>
        <p:blipFill>
          <a:blip r:embed="rId3"/>
          <a:stretch/>
        </p:blipFill>
        <p:spPr>
          <a:xfrm>
            <a:off x="195480" y="4708800"/>
            <a:ext cx="2876040" cy="1904040"/>
          </a:xfrm>
          <a:prstGeom prst="rect">
            <a:avLst/>
          </a:prstGeom>
          <a:ln w="9525">
            <a:solidFill>
              <a:srgbClr val="ffff00"/>
            </a:solidFill>
            <a:round/>
          </a:ln>
        </p:spPr>
      </p:pic>
      <p:pic>
        <p:nvPicPr>
          <p:cNvPr id="77" name="Google Shape;144;p18" descr="Le conte philosophique - Maxicours"/>
          <p:cNvPicPr/>
          <p:nvPr/>
        </p:nvPicPr>
        <p:blipFill>
          <a:blip r:embed="rId4"/>
          <a:stretch/>
        </p:blipFill>
        <p:spPr>
          <a:xfrm>
            <a:off x="6494400" y="1205640"/>
            <a:ext cx="2016000" cy="2426040"/>
          </a:xfrm>
          <a:prstGeom prst="rect">
            <a:avLst/>
          </a:prstGeom>
          <a:ln w="9525">
            <a:solidFill>
              <a:srgbClr val="ffff00"/>
            </a:solidFill>
            <a:round/>
          </a:ln>
        </p:spPr>
      </p:pic>
    </p:spTree>
  </p:cSld>
  <mc:AlternateContent>
    <mc:Choice Requires="p14">
      <p:transition spd="slow" p14:dur="1500">
        <p:fade thruBlk="true"/>
      </p:transition>
    </mc:Choice>
    <mc:Fallback>
      <p:transition spd="slow">
        <p:fade thruBlk="true"/>
      </p:transition>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78" name="CustomShape 1"/>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79" name="CustomShape 2"/>
          <p:cNvSpPr/>
          <p:nvPr/>
        </p:nvSpPr>
        <p:spPr>
          <a:xfrm>
            <a:off x="3693960" y="620640"/>
            <a:ext cx="5449320" cy="5842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3200" spc="-1" strike="noStrike">
                <a:solidFill>
                  <a:srgbClr val="062328"/>
                </a:solidFill>
                <a:latin typeface="Corben"/>
                <a:ea typeface="Corben"/>
              </a:rPr>
              <a:t>ZADIG OU LA DESTINÉE</a:t>
            </a:r>
            <a:endParaRPr b="0" lang="fr-FR" sz="3200" spc="-1" strike="noStrike">
              <a:latin typeface="Arial"/>
            </a:endParaRPr>
          </a:p>
        </p:txBody>
      </p:sp>
      <p:sp>
        <p:nvSpPr>
          <p:cNvPr id="80" name="CustomShape 3"/>
          <p:cNvSpPr/>
          <p:nvPr/>
        </p:nvSpPr>
        <p:spPr>
          <a:xfrm>
            <a:off x="109080" y="1686960"/>
            <a:ext cx="3341520" cy="31388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1800" spc="-1" strike="noStrike">
                <a:solidFill>
                  <a:srgbClr val="92f7db"/>
                </a:solidFill>
                <a:latin typeface="Constantia"/>
                <a:ea typeface="Constantia"/>
              </a:rPr>
              <a:t>C'est un fragment de prose: Zadig est un jeune habitant de Babylone. À la recherche de la femme qu’il aime, il arrive au pays d’Ogul et il voit des femmes qui cherchent un basilic parce que le seigneur est malade. Par conséquent, le maître promet de choisir pour sa femme bien-aimée qui lui apporte un basilic. </a:t>
            </a:r>
            <a:endParaRPr b="0" lang="fr-FR" sz="1800" spc="-1" strike="noStrike">
              <a:latin typeface="Arial"/>
            </a:endParaRPr>
          </a:p>
        </p:txBody>
      </p:sp>
      <p:sp>
        <p:nvSpPr>
          <p:cNvPr id="81" name="CustomShape 4"/>
          <p:cNvSpPr/>
          <p:nvPr/>
        </p:nvSpPr>
        <p:spPr>
          <a:xfrm>
            <a:off x="109080" y="1356840"/>
            <a:ext cx="3382200" cy="39672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1" lang="fr-FR" sz="2000" spc="-1" strike="noStrike">
                <a:solidFill>
                  <a:srgbClr val="0b9b74"/>
                </a:solidFill>
                <a:latin typeface="Constantia"/>
                <a:ea typeface="Constantia"/>
              </a:rPr>
              <a:t>UN QUÊTE DU BASILIC</a:t>
            </a:r>
            <a:endParaRPr b="0" lang="fr-FR" sz="2000" spc="-1" strike="noStrike">
              <a:latin typeface="Arial"/>
            </a:endParaRPr>
          </a:p>
        </p:txBody>
      </p:sp>
      <p:sp>
        <p:nvSpPr>
          <p:cNvPr id="82" name="CustomShape 5"/>
          <p:cNvSpPr/>
          <p:nvPr/>
        </p:nvSpPr>
        <p:spPr>
          <a:xfrm>
            <a:off x="6228360" y="3265560"/>
            <a:ext cx="2795760" cy="341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1800" spc="-1" strike="noStrike">
                <a:solidFill>
                  <a:srgbClr val="92f7db"/>
                </a:solidFill>
                <a:latin typeface="Constantia"/>
                <a:ea typeface="Constantia"/>
              </a:rPr>
              <a:t>Il y a un propos moralisateur. Voltaire s'adresse à un public très éduqué. Il dépouille l'histoire de tout ce qui est inutile, pour la faire gagner dans l'étude satirique. Il est ébéniste (rejette toute religion mais croit en Dieu). C'est un homme idéaliste.</a:t>
            </a:r>
            <a:endParaRPr b="0" lang="fr-FR" sz="1800" spc="-1" strike="noStrike">
              <a:latin typeface="Arial"/>
            </a:endParaRPr>
          </a:p>
        </p:txBody>
      </p:sp>
      <p:pic>
        <p:nvPicPr>
          <p:cNvPr id="83" name="Google Shape;154;p19" descr=""/>
          <p:cNvPicPr/>
          <p:nvPr/>
        </p:nvPicPr>
        <p:blipFill>
          <a:blip r:embed="rId2"/>
          <a:stretch/>
        </p:blipFill>
        <p:spPr>
          <a:xfrm>
            <a:off x="3581640" y="3480840"/>
            <a:ext cx="2419560" cy="3060720"/>
          </a:xfrm>
          <a:prstGeom prst="rect">
            <a:avLst/>
          </a:prstGeom>
          <a:ln w="9525">
            <a:solidFill>
              <a:srgbClr val="ffff00"/>
            </a:solidFill>
            <a:miter/>
          </a:ln>
        </p:spPr>
      </p:pic>
      <p:sp>
        <p:nvSpPr>
          <p:cNvPr id="84" name="CustomShape 6"/>
          <p:cNvSpPr/>
          <p:nvPr/>
        </p:nvSpPr>
        <p:spPr>
          <a:xfrm>
            <a:off x="3585600" y="1556640"/>
            <a:ext cx="2411280" cy="923040"/>
          </a:xfrm>
          <a:prstGeom prst="rect">
            <a:avLst/>
          </a:prstGeom>
          <a:solidFill>
            <a:schemeClr val="dk1"/>
          </a:solidFill>
          <a:ln w="9525">
            <a:solidFill>
              <a:srgbClr val="ffff00"/>
            </a:solidFill>
            <a:round/>
          </a:ln>
        </p:spPr>
        <p:style>
          <a:lnRef idx="0"/>
          <a:fillRef idx="0"/>
          <a:effectRef idx="0"/>
          <a:fontRef idx="minor"/>
        </p:style>
        <p:txBody>
          <a:bodyPr>
            <a:noAutofit/>
          </a:bodyPr>
          <a:p>
            <a:pPr algn="ctr">
              <a:lnSpc>
                <a:spcPct val="100000"/>
              </a:lnSpc>
              <a:tabLst>
                <a:tab algn="l" pos="0"/>
              </a:tabLst>
            </a:pPr>
            <a:r>
              <a:rPr b="1" lang="fr-FR" sz="1800" spc="-1" strike="noStrike">
                <a:solidFill>
                  <a:srgbClr val="a38d09"/>
                </a:solidFill>
                <a:latin typeface="Constantia"/>
                <a:ea typeface="Constantia"/>
              </a:rPr>
              <a:t>Monstre fantastique de la zoologie gréco-romaine</a:t>
            </a:r>
            <a:endParaRPr b="0" lang="fr-FR" sz="1800" spc="-1" strike="noStrike">
              <a:latin typeface="Arial"/>
            </a:endParaRPr>
          </a:p>
        </p:txBody>
      </p:sp>
      <p:sp>
        <p:nvSpPr>
          <p:cNvPr id="85" name="CustomShape 7"/>
          <p:cNvSpPr/>
          <p:nvPr/>
        </p:nvSpPr>
        <p:spPr>
          <a:xfrm flipH="1" rot="10800000">
            <a:off x="1043640" y="4826880"/>
            <a:ext cx="2362320" cy="1295640"/>
          </a:xfrm>
          <a:prstGeom prst="bentArrow">
            <a:avLst>
              <a:gd name="adj1" fmla="val 25000"/>
              <a:gd name="adj2" fmla="val 25000"/>
              <a:gd name="adj3" fmla="val 25000"/>
              <a:gd name="adj4" fmla="val 43750"/>
            </a:avLst>
          </a:prstGeom>
          <a:solidFill>
            <a:schemeClr val="dk1"/>
          </a:solidFill>
          <a:ln w="25400">
            <a:solidFill>
              <a:srgbClr val="a38d09"/>
            </a:solidFill>
            <a:round/>
          </a:ln>
        </p:spPr>
        <p:style>
          <a:lnRef idx="0"/>
          <a:fillRef idx="0"/>
          <a:effectRef idx="0"/>
          <a:fontRef idx="minor"/>
        </p:style>
      </p:sp>
      <p:sp>
        <p:nvSpPr>
          <p:cNvPr id="86" name="CustomShape 8"/>
          <p:cNvSpPr/>
          <p:nvPr/>
        </p:nvSpPr>
        <p:spPr>
          <a:xfrm>
            <a:off x="4575600" y="2617920"/>
            <a:ext cx="431640" cy="746280"/>
          </a:xfrm>
          <a:prstGeom prst="upArrow">
            <a:avLst>
              <a:gd name="adj1" fmla="val 50000"/>
              <a:gd name="adj2" fmla="val 50000"/>
            </a:avLst>
          </a:prstGeom>
          <a:solidFill>
            <a:schemeClr val="dk1"/>
          </a:solidFill>
          <a:ln w="25400">
            <a:solidFill>
              <a:srgbClr val="a38d09"/>
            </a:solidFill>
            <a:round/>
          </a:ln>
        </p:spPr>
        <p:style>
          <a:lnRef idx="0"/>
          <a:fillRef idx="0"/>
          <a:effectRef idx="0"/>
          <a:fontRef idx="minor"/>
        </p:style>
      </p:sp>
      <p:pic>
        <p:nvPicPr>
          <p:cNvPr id="87" name="Google Shape;158;p19" descr="Illuminismo: i principali filosofi e scrittori del '700"/>
          <p:cNvPicPr/>
          <p:nvPr/>
        </p:nvPicPr>
        <p:blipFill>
          <a:blip r:embed="rId3"/>
          <a:stretch/>
        </p:blipFill>
        <p:spPr>
          <a:xfrm>
            <a:off x="6346440" y="1430280"/>
            <a:ext cx="2559600" cy="1710360"/>
          </a:xfrm>
          <a:prstGeom prst="rect">
            <a:avLst/>
          </a:prstGeom>
          <a:ln w="9525">
            <a:solidFill>
              <a:srgbClr val="ffff00"/>
            </a:solidFill>
            <a:round/>
          </a:ln>
        </p:spPr>
      </p:pic>
    </p:spTree>
  </p:cSld>
  <mc:AlternateContent>
    <mc:Choice Requires="p14">
      <p:transition spd="slow" p14:dur="1400">
        <p:fade thruBlk="true"/>
      </p:transition>
    </mc:Choice>
    <mc:Fallback>
      <p:transition spd="slow">
        <p:fade thruBlk="tru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05964"/>
        </a:solidFill>
      </p:bgPr>
    </p:bg>
    <p:spTree>
      <p:nvGrpSpPr>
        <p:cNvPr id="1" name=""/>
        <p:cNvGrpSpPr/>
        <p:nvPr/>
      </p:nvGrpSpPr>
      <p:grpSpPr>
        <a:xfrm>
          <a:off x="0" y="0"/>
          <a:ext cx="0" cy="0"/>
          <a:chOff x="0" y="0"/>
          <a:chExt cx="0" cy="0"/>
        </a:xfrm>
      </p:grpSpPr>
      <p:sp>
        <p:nvSpPr>
          <p:cNvPr id="88" name="CustomShape 1"/>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89" name="CustomShape 2"/>
          <p:cNvSpPr/>
          <p:nvPr/>
        </p:nvSpPr>
        <p:spPr>
          <a:xfrm>
            <a:off x="3124080" y="690120"/>
            <a:ext cx="6003720" cy="5842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3200" spc="-1" strike="noStrike">
                <a:solidFill>
                  <a:srgbClr val="92d050"/>
                </a:solidFill>
                <a:latin typeface="Corben"/>
                <a:ea typeface="Corben"/>
              </a:rPr>
              <a:t>CANDIDE OU L’OPTIMISME</a:t>
            </a:r>
            <a:endParaRPr b="0" lang="fr-FR" sz="3200" spc="-1" strike="noStrike">
              <a:latin typeface="Arial"/>
            </a:endParaRPr>
          </a:p>
        </p:txBody>
      </p:sp>
      <p:sp>
        <p:nvSpPr>
          <p:cNvPr id="90" name="CustomShape 3"/>
          <p:cNvSpPr/>
          <p:nvPr/>
        </p:nvSpPr>
        <p:spPr>
          <a:xfrm>
            <a:off x="27720" y="1700640"/>
            <a:ext cx="4571640" cy="2031120"/>
          </a:xfrm>
          <a:prstGeom prst="rect">
            <a:avLst/>
          </a:prstGeom>
          <a:noFill/>
          <a:ln w="0">
            <a:noFill/>
          </a:ln>
        </p:spPr>
        <p:style>
          <a:lnRef idx="0"/>
          <a:fillRef idx="0"/>
          <a:effectRef idx="0"/>
          <a:fontRef idx="minor"/>
        </p:style>
        <p:txBody>
          <a:bodyPr>
            <a:noAutofit/>
          </a:bodyPr>
          <a:p>
            <a:pPr algn="just">
              <a:lnSpc>
                <a:spcPct val="100000"/>
              </a:lnSpc>
              <a:tabLst>
                <a:tab algn="l" pos="0"/>
              </a:tabLst>
            </a:pPr>
            <a:r>
              <a:rPr b="0" lang="fr-FR" sz="1800" spc="-1" strike="noStrike">
                <a:solidFill>
                  <a:srgbClr val="afdf9f"/>
                </a:solidFill>
                <a:latin typeface="Constantia"/>
                <a:ea typeface="Constantia"/>
              </a:rPr>
              <a:t>Candide, le protagoniste du roman Candide ou l’optimisme (“il faut cultiver notre jardin”, “nègre de Suriman”) vit dans un château avec une conception optimiste mais à un certain moment il est forcé de quitter le château et commence sa période un peu plus pessimiste.  </a:t>
            </a:r>
            <a:endParaRPr b="0" lang="fr-FR" sz="1800" spc="-1" strike="noStrike">
              <a:latin typeface="Arial"/>
            </a:endParaRPr>
          </a:p>
        </p:txBody>
      </p:sp>
      <p:sp>
        <p:nvSpPr>
          <p:cNvPr id="91" name="CustomShape 4"/>
          <p:cNvSpPr/>
          <p:nvPr/>
        </p:nvSpPr>
        <p:spPr>
          <a:xfrm>
            <a:off x="4365360" y="4558680"/>
            <a:ext cx="4571640" cy="1477080"/>
          </a:xfrm>
          <a:prstGeom prst="rect">
            <a:avLst/>
          </a:prstGeom>
          <a:noFill/>
          <a:ln w="0">
            <a:noFill/>
          </a:ln>
        </p:spPr>
        <p:style>
          <a:lnRef idx="0"/>
          <a:fillRef idx="0"/>
          <a:effectRef idx="0"/>
          <a:fontRef idx="minor"/>
        </p:style>
        <p:txBody>
          <a:bodyPr>
            <a:noAutofit/>
          </a:bodyPr>
          <a:p>
            <a:pPr algn="just">
              <a:lnSpc>
                <a:spcPct val="100000"/>
              </a:lnSpc>
              <a:tabLst>
                <a:tab algn="l" pos="0"/>
              </a:tabLst>
            </a:pPr>
            <a:r>
              <a:rPr b="0" lang="fr-FR" sz="1800" spc="-1" strike="noStrike">
                <a:solidFill>
                  <a:srgbClr val="afdf9f"/>
                </a:solidFill>
                <a:latin typeface="Constantia"/>
                <a:ea typeface="Constantia"/>
              </a:rPr>
              <a:t>Il faut cultiver notre jardin: après de mésaventures et le tour du monde, Candide retourne chez lui  et réfléchit sur un discours d’un philosophe, il parle de cultiver notre jardin.</a:t>
            </a:r>
            <a:endParaRPr b="0" lang="fr-FR" sz="1800" spc="-1" strike="noStrike">
              <a:latin typeface="Arial"/>
            </a:endParaRPr>
          </a:p>
        </p:txBody>
      </p:sp>
      <p:sp>
        <p:nvSpPr>
          <p:cNvPr id="92" name="CustomShape 5"/>
          <p:cNvSpPr/>
          <p:nvPr/>
        </p:nvSpPr>
        <p:spPr>
          <a:xfrm>
            <a:off x="1498680" y="1340640"/>
            <a:ext cx="1713600" cy="45756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400" spc="-1" strike="noStrike">
                <a:solidFill>
                  <a:srgbClr val="54a838"/>
                </a:solidFill>
                <a:latin typeface="Constantia"/>
                <a:ea typeface="Constantia"/>
              </a:rPr>
              <a:t>INTRIGUE</a:t>
            </a:r>
            <a:endParaRPr b="0" lang="fr-FR" sz="2400" spc="-1" strike="noStrike">
              <a:latin typeface="Arial"/>
            </a:endParaRPr>
          </a:p>
        </p:txBody>
      </p:sp>
      <p:sp>
        <p:nvSpPr>
          <p:cNvPr id="93" name="CustomShape 6"/>
          <p:cNvSpPr/>
          <p:nvPr/>
        </p:nvSpPr>
        <p:spPr>
          <a:xfrm>
            <a:off x="5165640" y="4096800"/>
            <a:ext cx="3007440" cy="45756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400" spc="-1" strike="noStrike">
                <a:solidFill>
                  <a:srgbClr val="54a838"/>
                </a:solidFill>
                <a:latin typeface="Constantia"/>
                <a:ea typeface="Constantia"/>
              </a:rPr>
              <a:t>THÈME PRINCIPAL</a:t>
            </a:r>
            <a:endParaRPr b="0" lang="fr-FR" sz="2400" spc="-1" strike="noStrike">
              <a:latin typeface="Arial"/>
            </a:endParaRPr>
          </a:p>
        </p:txBody>
      </p:sp>
      <p:pic>
        <p:nvPicPr>
          <p:cNvPr id="94" name="Google Shape;169;p20" descr="Candide: il faut cultiver notre jardin"/>
          <p:cNvPicPr/>
          <p:nvPr/>
        </p:nvPicPr>
        <p:blipFill>
          <a:blip r:embed="rId1"/>
          <a:stretch/>
        </p:blipFill>
        <p:spPr>
          <a:xfrm>
            <a:off x="852840" y="3823920"/>
            <a:ext cx="2975760" cy="2946240"/>
          </a:xfrm>
          <a:prstGeom prst="rect">
            <a:avLst/>
          </a:prstGeom>
          <a:ln w="9525">
            <a:solidFill>
              <a:srgbClr val="ffff00"/>
            </a:solidFill>
            <a:round/>
          </a:ln>
        </p:spPr>
      </p:pic>
      <p:pic>
        <p:nvPicPr>
          <p:cNvPr id="95" name="Google Shape;170;p20" descr="Candido, capitolo - Jean Michel Moreau (Moreau Le Jeune) | Wikioo.org –  L'Enciclopedia delle Belle Arti"/>
          <p:cNvPicPr/>
          <p:nvPr/>
        </p:nvPicPr>
        <p:blipFill>
          <a:blip r:embed="rId2"/>
          <a:srcRect l="0" t="24234" r="0" b="0"/>
          <a:stretch/>
        </p:blipFill>
        <p:spPr>
          <a:xfrm>
            <a:off x="5092920" y="1522080"/>
            <a:ext cx="3116880" cy="2410920"/>
          </a:xfrm>
          <a:prstGeom prst="rect">
            <a:avLst/>
          </a:prstGeom>
          <a:ln w="9525">
            <a:solidFill>
              <a:srgbClr val="ffff00"/>
            </a:solidFill>
            <a:round/>
          </a:ln>
        </p:spPr>
      </p:pic>
    </p:spTree>
  </p:cSld>
  <mc:AlternateContent>
    <mc:Choice Requires="p14">
      <p:transition spd="slow" p14:dur="3000">
        <p:fade thruBlk="true"/>
      </p:transition>
    </mc:Choice>
    <mc:Fallback>
      <p:transition spd="slow">
        <p:fade thruBlk="tru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05964"/>
        </a:solidFill>
      </p:bgPr>
    </p:bg>
    <p:spTree>
      <p:nvGrpSpPr>
        <p:cNvPr id="1" name=""/>
        <p:cNvGrpSpPr/>
        <p:nvPr/>
      </p:nvGrpSpPr>
      <p:grpSpPr>
        <a:xfrm>
          <a:off x="0" y="0"/>
          <a:ext cx="0" cy="0"/>
          <a:chOff x="0" y="0"/>
          <a:chExt cx="0" cy="0"/>
        </a:xfrm>
      </p:grpSpPr>
      <p:sp>
        <p:nvSpPr>
          <p:cNvPr id="96" name="CustomShape 1"/>
          <p:cNvSpPr/>
          <p:nvPr/>
        </p:nvSpPr>
        <p:spPr>
          <a:xfrm>
            <a:off x="3348000" y="2254680"/>
            <a:ext cx="2304000" cy="2031120"/>
          </a:xfrm>
          <a:prstGeom prst="ellipse">
            <a:avLst/>
          </a:prstGeom>
          <a:solidFill>
            <a:srgbClr val="5df3c9"/>
          </a:solidFill>
          <a:ln w="25400">
            <a:solidFill>
              <a:srgbClr val="ffff00"/>
            </a:solidFill>
            <a:round/>
          </a:ln>
        </p:spPr>
        <p:style>
          <a:lnRef idx="0"/>
          <a:fillRef idx="0"/>
          <a:effectRef idx="0"/>
          <a:fontRef idx="minor"/>
        </p:style>
      </p:sp>
      <p:sp>
        <p:nvSpPr>
          <p:cNvPr id="97" name="CustomShape 2"/>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98" name="CustomShape 3"/>
          <p:cNvSpPr/>
          <p:nvPr/>
        </p:nvSpPr>
        <p:spPr>
          <a:xfrm>
            <a:off x="3124080" y="690120"/>
            <a:ext cx="6003720" cy="5842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3200" spc="-1" strike="noStrike">
                <a:solidFill>
                  <a:srgbClr val="92d050"/>
                </a:solidFill>
                <a:latin typeface="Corben"/>
                <a:ea typeface="Corben"/>
              </a:rPr>
              <a:t>CANDIDE OU L’OPTIMISME</a:t>
            </a:r>
            <a:endParaRPr b="0" lang="fr-FR" sz="3200" spc="-1" strike="noStrike">
              <a:latin typeface="Arial"/>
            </a:endParaRPr>
          </a:p>
        </p:txBody>
      </p:sp>
      <p:sp>
        <p:nvSpPr>
          <p:cNvPr id="99" name="CustomShape 4"/>
          <p:cNvSpPr/>
          <p:nvPr/>
        </p:nvSpPr>
        <p:spPr>
          <a:xfrm>
            <a:off x="0" y="1787400"/>
            <a:ext cx="2987640" cy="31388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c8da90"/>
                </a:solidFill>
                <a:latin typeface="Constantia"/>
                <a:ea typeface="Constantia"/>
              </a:rPr>
              <a:t>En parlant de Dieu et du choix de la création, le philosophe exprime sa position caractérisée par ce qui a été défini comme «l'optimisme métaphysique»: «si Dieu existe, il est nécessairement parfait et s'il est parfait, le monde qu'il a créé aussi est nécessairement parfait ".</a:t>
            </a:r>
            <a:endParaRPr b="0" lang="fr-FR" sz="1800" spc="-1" strike="noStrike">
              <a:latin typeface="Arial"/>
            </a:endParaRPr>
          </a:p>
        </p:txBody>
      </p:sp>
      <p:sp>
        <p:nvSpPr>
          <p:cNvPr id="100" name="CustomShape 5"/>
          <p:cNvSpPr/>
          <p:nvPr/>
        </p:nvSpPr>
        <p:spPr>
          <a:xfrm>
            <a:off x="-277560" y="1418040"/>
            <a:ext cx="3542400" cy="36612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1" lang="fr-FR" sz="1800" spc="-1" strike="noStrike">
                <a:solidFill>
                  <a:srgbClr val="54a838"/>
                </a:solidFill>
                <a:latin typeface="Constantia"/>
                <a:ea typeface="Constantia"/>
              </a:rPr>
              <a:t>L’OPTIMISME DE LEIBNIZ</a:t>
            </a:r>
            <a:endParaRPr b="0" lang="fr-FR" sz="1800" spc="-1" strike="noStrike">
              <a:latin typeface="Arial"/>
            </a:endParaRPr>
          </a:p>
        </p:txBody>
      </p:sp>
      <p:sp>
        <p:nvSpPr>
          <p:cNvPr id="101" name="CustomShape 6"/>
          <p:cNvSpPr/>
          <p:nvPr/>
        </p:nvSpPr>
        <p:spPr>
          <a:xfrm>
            <a:off x="3420000" y="2692800"/>
            <a:ext cx="2160000" cy="119988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004e6c"/>
                </a:solidFill>
                <a:latin typeface="Constantia"/>
                <a:ea typeface="Constantia"/>
              </a:rPr>
              <a:t>Les événements négatifs de sa vie le convaincant de l'existence du mal.</a:t>
            </a:r>
            <a:endParaRPr b="0" lang="fr-FR" sz="1800" spc="-1" strike="noStrike">
              <a:latin typeface="Arial"/>
            </a:endParaRPr>
          </a:p>
        </p:txBody>
      </p:sp>
      <p:sp>
        <p:nvSpPr>
          <p:cNvPr id="102" name="CustomShape 7"/>
          <p:cNvSpPr/>
          <p:nvPr/>
        </p:nvSpPr>
        <p:spPr>
          <a:xfrm>
            <a:off x="6031440" y="2254680"/>
            <a:ext cx="3115440" cy="203112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0" lang="fr-FR" sz="1800" spc="-1" strike="noStrike">
                <a:solidFill>
                  <a:srgbClr val="c8da90"/>
                </a:solidFill>
                <a:latin typeface="Constantia"/>
                <a:ea typeface="Constantia"/>
              </a:rPr>
              <a:t>Voltaire écrit "Candide ou l'Optimisme" pour dénoncer la philosophie optimiste des disciplines de Leibniz, caricaturée à travers le personnage de Pangloss, le maître à penser de Candide.</a:t>
            </a:r>
            <a:endParaRPr b="0" lang="fr-FR" sz="1800" spc="-1" strike="noStrike">
              <a:latin typeface="Arial"/>
            </a:endParaRPr>
          </a:p>
        </p:txBody>
      </p:sp>
      <p:sp>
        <p:nvSpPr>
          <p:cNvPr id="103" name="CustomShape 8"/>
          <p:cNvSpPr/>
          <p:nvPr/>
        </p:nvSpPr>
        <p:spPr>
          <a:xfrm>
            <a:off x="2467080" y="3141000"/>
            <a:ext cx="1041120" cy="431640"/>
          </a:xfrm>
          <a:prstGeom prst="rightArrow">
            <a:avLst>
              <a:gd name="adj1" fmla="val 50000"/>
              <a:gd name="adj2" fmla="val 50000"/>
            </a:avLst>
          </a:prstGeom>
          <a:solidFill>
            <a:srgbClr val="004e6c"/>
          </a:solidFill>
          <a:ln w="25400">
            <a:solidFill>
              <a:srgbClr val="ffff00"/>
            </a:solidFill>
            <a:round/>
          </a:ln>
        </p:spPr>
        <p:style>
          <a:lnRef idx="0"/>
          <a:fillRef idx="0"/>
          <a:effectRef idx="0"/>
          <a:fontRef idx="minor"/>
        </p:style>
      </p:sp>
      <p:sp>
        <p:nvSpPr>
          <p:cNvPr id="104" name="CustomShape 9"/>
          <p:cNvSpPr/>
          <p:nvPr/>
        </p:nvSpPr>
        <p:spPr>
          <a:xfrm>
            <a:off x="5413320" y="3145320"/>
            <a:ext cx="969120" cy="431640"/>
          </a:xfrm>
          <a:prstGeom prst="rightArrow">
            <a:avLst>
              <a:gd name="adj1" fmla="val 50000"/>
              <a:gd name="adj2" fmla="val 50000"/>
            </a:avLst>
          </a:prstGeom>
          <a:solidFill>
            <a:srgbClr val="004e6c"/>
          </a:solidFill>
          <a:ln w="25400">
            <a:solidFill>
              <a:srgbClr val="ffff00"/>
            </a:solidFill>
            <a:round/>
          </a:ln>
        </p:spPr>
        <p:style>
          <a:lnRef idx="0"/>
          <a:fillRef idx="0"/>
          <a:effectRef idx="0"/>
          <a:fontRef idx="minor"/>
        </p:style>
      </p:sp>
      <p:sp>
        <p:nvSpPr>
          <p:cNvPr id="105" name="CustomShape 10"/>
          <p:cNvSpPr/>
          <p:nvPr/>
        </p:nvSpPr>
        <p:spPr>
          <a:xfrm>
            <a:off x="2214000" y="5180400"/>
            <a:ext cx="4571640" cy="147708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1800" spc="-1" strike="noStrike">
                <a:solidFill>
                  <a:srgbClr val="c8da90"/>
                </a:solidFill>
                <a:latin typeface="Constantia"/>
                <a:ea typeface="Constantia"/>
              </a:rPr>
              <a:t>C'est un roman de dénonciation:</a:t>
            </a:r>
            <a:endParaRPr b="0" lang="fr-FR" sz="1800" spc="-1" strike="noStrike">
              <a:latin typeface="Arial"/>
            </a:endParaRPr>
          </a:p>
          <a:p>
            <a:pPr marL="285840" indent="-285480">
              <a:lnSpc>
                <a:spcPct val="100000"/>
              </a:lnSpc>
              <a:buClr>
                <a:srgbClr val="c8da90"/>
              </a:buClr>
              <a:buFont typeface="Constantia"/>
              <a:buChar char="-"/>
              <a:tabLst>
                <a:tab algn="l" pos="0"/>
              </a:tabLst>
            </a:pPr>
            <a:r>
              <a:rPr b="0" lang="fr-FR" sz="1800" spc="-1" strike="noStrike">
                <a:solidFill>
                  <a:srgbClr val="c8da90"/>
                </a:solidFill>
                <a:latin typeface="Constantia"/>
                <a:ea typeface="Constantia"/>
              </a:rPr>
              <a:t>contre l'absurdité de la guerre</a:t>
            </a:r>
            <a:endParaRPr b="0" lang="fr-FR" sz="1800" spc="-1" strike="noStrike">
              <a:latin typeface="Arial"/>
            </a:endParaRPr>
          </a:p>
          <a:p>
            <a:pPr marL="285840" indent="-285480">
              <a:lnSpc>
                <a:spcPct val="100000"/>
              </a:lnSpc>
              <a:buClr>
                <a:srgbClr val="c8da90"/>
              </a:buClr>
              <a:buFont typeface="Constantia"/>
              <a:buChar char="-"/>
              <a:tabLst>
                <a:tab algn="l" pos="0"/>
              </a:tabLst>
            </a:pPr>
            <a:r>
              <a:rPr b="0" lang="fr-FR" sz="1800" spc="-1" strike="noStrike">
                <a:solidFill>
                  <a:srgbClr val="c8da90"/>
                </a:solidFill>
                <a:latin typeface="Constantia"/>
                <a:ea typeface="Constantia"/>
              </a:rPr>
              <a:t>contre l'intolérance religieuse</a:t>
            </a:r>
            <a:endParaRPr b="0" lang="fr-FR" sz="1800" spc="-1" strike="noStrike">
              <a:latin typeface="Arial"/>
            </a:endParaRPr>
          </a:p>
          <a:p>
            <a:pPr marL="285840" indent="-285480">
              <a:lnSpc>
                <a:spcPct val="100000"/>
              </a:lnSpc>
              <a:buClr>
                <a:srgbClr val="c8da90"/>
              </a:buClr>
              <a:buFont typeface="Constantia"/>
              <a:buChar char="-"/>
              <a:tabLst>
                <a:tab algn="l" pos="0"/>
              </a:tabLst>
            </a:pPr>
            <a:r>
              <a:rPr b="0" lang="fr-FR" sz="1800" spc="-1" strike="noStrike">
                <a:solidFill>
                  <a:srgbClr val="c8da90"/>
                </a:solidFill>
                <a:latin typeface="Constantia"/>
                <a:ea typeface="Constantia"/>
              </a:rPr>
              <a:t>contre la perspective esclavagiste et</a:t>
            </a:r>
            <a:endParaRPr b="0" lang="fr-FR" sz="1800" spc="-1" strike="noStrike">
              <a:latin typeface="Arial"/>
            </a:endParaRPr>
          </a:p>
          <a:p>
            <a:pPr>
              <a:lnSpc>
                <a:spcPct val="100000"/>
              </a:lnSpc>
              <a:tabLst>
                <a:tab algn="l" pos="0"/>
              </a:tabLst>
            </a:pPr>
            <a:r>
              <a:rPr b="0" lang="fr-FR" sz="1800" spc="-1" strike="noStrike">
                <a:solidFill>
                  <a:srgbClr val="c8da90"/>
                </a:solidFill>
                <a:latin typeface="Constantia"/>
                <a:ea typeface="Constantia"/>
              </a:rPr>
              <a:t>colonialiste</a:t>
            </a:r>
            <a:endParaRPr b="0" lang="fr-FR" sz="1800" spc="-1" strike="noStrike">
              <a:latin typeface="Arial"/>
            </a:endParaRPr>
          </a:p>
        </p:txBody>
      </p:sp>
      <p:pic>
        <p:nvPicPr>
          <p:cNvPr id="106" name="Google Shape;185;p21" descr="Storia della schiavitù - Wikipedia"/>
          <p:cNvPicPr/>
          <p:nvPr/>
        </p:nvPicPr>
        <p:blipFill>
          <a:blip r:embed="rId1"/>
          <a:srcRect l="7395" t="6485" r="6751" b="3939"/>
          <a:stretch/>
        </p:blipFill>
        <p:spPr>
          <a:xfrm>
            <a:off x="6158520" y="4286160"/>
            <a:ext cx="2792880" cy="2371320"/>
          </a:xfrm>
          <a:prstGeom prst="rect">
            <a:avLst/>
          </a:prstGeom>
          <a:ln w="9525">
            <a:solidFill>
              <a:srgbClr val="ffff00"/>
            </a:solidFill>
            <a:round/>
          </a:ln>
        </p:spPr>
      </p:pic>
      <p:pic>
        <p:nvPicPr>
          <p:cNvPr id="107" name="Google Shape;186;p21" descr="Candido - Rizzoli Libri"/>
          <p:cNvPicPr/>
          <p:nvPr/>
        </p:nvPicPr>
        <p:blipFill>
          <a:blip r:embed="rId2"/>
          <a:srcRect l="7380" t="2808" r="23792" b="40500"/>
          <a:stretch/>
        </p:blipFill>
        <p:spPr>
          <a:xfrm>
            <a:off x="323640" y="4926600"/>
            <a:ext cx="1706760" cy="1770120"/>
          </a:xfrm>
          <a:prstGeom prst="rect">
            <a:avLst/>
          </a:prstGeom>
          <a:ln w="9525">
            <a:solidFill>
              <a:srgbClr val="ffff00"/>
            </a:solidFill>
            <a:round/>
          </a:ln>
        </p:spPr>
      </p:pic>
    </p:spTree>
  </p:cSld>
  <mc:AlternateContent>
    <mc:Choice Requires="p14">
      <p:transition spd="slow" p14:dur="1400">
        <p:fade thruBlk="true"/>
      </p:transition>
    </mc:Choice>
    <mc:Fallback>
      <p:transition spd="slow">
        <p:fade thruBlk="tru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5cf0f7"/>
        </a:solidFill>
      </p:bgPr>
    </p:bg>
    <p:spTree>
      <p:nvGrpSpPr>
        <p:cNvPr id="1" name=""/>
        <p:cNvGrpSpPr/>
        <p:nvPr/>
      </p:nvGrpSpPr>
      <p:grpSpPr>
        <a:xfrm>
          <a:off x="0" y="0"/>
          <a:ext cx="0" cy="0"/>
          <a:chOff x="0" y="0"/>
          <a:chExt cx="0" cy="0"/>
        </a:xfrm>
      </p:grpSpPr>
      <p:sp>
        <p:nvSpPr>
          <p:cNvPr id="108" name="CustomShape 1"/>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109" name="CustomShape 2"/>
          <p:cNvSpPr/>
          <p:nvPr/>
        </p:nvSpPr>
        <p:spPr>
          <a:xfrm>
            <a:off x="2610360" y="669960"/>
            <a:ext cx="6553800" cy="107676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1800" spc="-1" strike="noStrike">
                <a:solidFill>
                  <a:srgbClr val="800000"/>
                </a:solidFill>
                <a:latin typeface="Corben"/>
                <a:ea typeface="Corben"/>
              </a:rPr>
              <a:t>TRAITÉ SUR LA TOLÉRANCE:</a:t>
            </a:r>
            <a:endParaRPr b="0" lang="fr-FR" sz="1800" spc="-1" strike="noStrike">
              <a:latin typeface="Arial"/>
            </a:endParaRPr>
          </a:p>
          <a:p>
            <a:pPr algn="ctr">
              <a:lnSpc>
                <a:spcPct val="100000"/>
              </a:lnSpc>
              <a:tabLst>
                <a:tab algn="l" pos="0"/>
              </a:tabLst>
            </a:pPr>
            <a:r>
              <a:rPr b="1" lang="fr-FR" sz="1800" spc="-1" strike="noStrike">
                <a:solidFill>
                  <a:srgbClr val="800000"/>
                </a:solidFill>
                <a:latin typeface="Corben"/>
                <a:ea typeface="Corben"/>
              </a:rPr>
              <a:t>MOURIR EN HYPOCRITE? </a:t>
            </a:r>
            <a:endParaRPr b="0" lang="fr-FR" sz="1800" spc="-1" strike="noStrike">
              <a:latin typeface="Arial"/>
            </a:endParaRPr>
          </a:p>
        </p:txBody>
      </p:sp>
      <p:pic>
        <p:nvPicPr>
          <p:cNvPr id="110" name="Google Shape;193;p22" descr=""/>
          <p:cNvPicPr/>
          <p:nvPr/>
        </p:nvPicPr>
        <p:blipFill>
          <a:blip r:embed="rId1"/>
          <a:stretch/>
        </p:blipFill>
        <p:spPr>
          <a:xfrm>
            <a:off x="4932000" y="1758960"/>
            <a:ext cx="3960000" cy="2126880"/>
          </a:xfrm>
          <a:prstGeom prst="rect">
            <a:avLst/>
          </a:prstGeom>
          <a:ln w="9525">
            <a:solidFill>
              <a:srgbClr val="ffff00"/>
            </a:solidFill>
            <a:miter/>
          </a:ln>
        </p:spPr>
      </p:pic>
      <p:sp>
        <p:nvSpPr>
          <p:cNvPr id="111" name="CustomShape 3"/>
          <p:cNvSpPr/>
          <p:nvPr/>
        </p:nvSpPr>
        <p:spPr>
          <a:xfrm>
            <a:off x="0" y="1668600"/>
            <a:ext cx="4787640" cy="2307960"/>
          </a:xfrm>
          <a:prstGeom prst="rect">
            <a:avLst/>
          </a:prstGeom>
          <a:noFill/>
          <a:ln w="0">
            <a:noFill/>
          </a:ln>
        </p:spPr>
        <p:style>
          <a:lnRef idx="0"/>
          <a:fillRef idx="0"/>
          <a:effectRef idx="0"/>
          <a:fontRef idx="minor"/>
        </p:style>
        <p:txBody>
          <a:bodyPr>
            <a:noAutofit/>
          </a:bodyPr>
          <a:p>
            <a:pPr marL="285840" indent="-285480" algn="just">
              <a:lnSpc>
                <a:spcPct val="100000"/>
              </a:lnSpc>
              <a:buClr>
                <a:srgbClr val="073763"/>
              </a:buClr>
              <a:buFont typeface="Arial"/>
              <a:buChar char="•"/>
            </a:pPr>
            <a:r>
              <a:rPr b="1" lang="fr-FR" sz="1800" spc="-1" strike="noStrike">
                <a:solidFill>
                  <a:srgbClr val="073763"/>
                </a:solidFill>
                <a:latin typeface="Constantia"/>
                <a:ea typeface="Constantia"/>
              </a:rPr>
              <a:t>Le traité de tolérance est un ouvrage de Voltaire publié en 1763 en France. </a:t>
            </a:r>
            <a:endParaRPr b="0" lang="fr-FR" sz="1800" spc="-1" strike="noStrike">
              <a:latin typeface="Arial"/>
            </a:endParaRPr>
          </a:p>
          <a:p>
            <a:pPr marL="285840" indent="-285480" algn="just">
              <a:lnSpc>
                <a:spcPct val="100000"/>
              </a:lnSpc>
              <a:buClr>
                <a:srgbClr val="073763"/>
              </a:buClr>
              <a:buFont typeface="Arial"/>
              <a:buChar char="•"/>
            </a:pPr>
            <a:r>
              <a:rPr b="1" lang="fr-FR" sz="1800" spc="-1" strike="noStrike">
                <a:solidFill>
                  <a:srgbClr val="073763"/>
                </a:solidFill>
                <a:latin typeface="Constantia"/>
                <a:ea typeface="Constantia"/>
              </a:rPr>
              <a:t>Il raconte l'histoire d'un garçon connu sous le nom de Marc-Antoine-Calas, fils d'un marchand huguenot, retrouvé mort. </a:t>
            </a:r>
            <a:endParaRPr b="0" lang="fr-FR" sz="1800" spc="-1" strike="noStrike">
              <a:latin typeface="Arial"/>
            </a:endParaRPr>
          </a:p>
          <a:p>
            <a:pPr marL="285840" indent="-285480" algn="just">
              <a:lnSpc>
                <a:spcPct val="100000"/>
              </a:lnSpc>
              <a:buClr>
                <a:srgbClr val="073763"/>
              </a:buClr>
              <a:buFont typeface="Arial"/>
              <a:buChar char="•"/>
            </a:pPr>
            <a:r>
              <a:rPr b="1" lang="fr-FR" sz="1800" spc="-1" strike="noStrike">
                <a:solidFill>
                  <a:srgbClr val="073763"/>
                </a:solidFill>
                <a:latin typeface="Constantia"/>
                <a:ea typeface="Constantia"/>
              </a:rPr>
              <a:t>A propos du garçon, on dit qu'il était sur le point de se convertir au catholicisme.</a:t>
            </a:r>
            <a:endParaRPr b="0" lang="fr-FR" sz="1800" spc="-1" strike="noStrike">
              <a:latin typeface="Arial"/>
            </a:endParaRPr>
          </a:p>
        </p:txBody>
      </p:sp>
      <p:sp>
        <p:nvSpPr>
          <p:cNvPr id="112" name="CustomShape 4"/>
          <p:cNvSpPr/>
          <p:nvPr/>
        </p:nvSpPr>
        <p:spPr>
          <a:xfrm>
            <a:off x="3708000" y="3995640"/>
            <a:ext cx="5291640" cy="2862000"/>
          </a:xfrm>
          <a:prstGeom prst="rect">
            <a:avLst/>
          </a:prstGeom>
          <a:noFill/>
          <a:ln w="0">
            <a:noFill/>
          </a:ln>
        </p:spPr>
        <p:style>
          <a:lnRef idx="0"/>
          <a:fillRef idx="0"/>
          <a:effectRef idx="0"/>
          <a:fontRef idx="minor"/>
        </p:style>
        <p:txBody>
          <a:bodyPr>
            <a:noAutofit/>
          </a:bodyPr>
          <a:p>
            <a:pPr marL="285840" indent="-285480" algn="r">
              <a:lnSpc>
                <a:spcPct val="100000"/>
              </a:lnSpc>
              <a:buClr>
                <a:srgbClr val="073763"/>
              </a:buClr>
              <a:buFont typeface="Arial"/>
              <a:buChar char="•"/>
            </a:pPr>
            <a:r>
              <a:rPr b="1" lang="fr-FR" sz="1800" spc="-1" strike="noStrike">
                <a:solidFill>
                  <a:srgbClr val="073763"/>
                </a:solidFill>
                <a:latin typeface="Constantia"/>
                <a:ea typeface="Constantia"/>
              </a:rPr>
              <a:t>Le père, Jean Calas a été accusé d'avoir tué son fils pour cette raison et a été condamné à mort mais Voltaire s'est concentré sur cette histoire parce qu'il croyait en l'innocence de Jeans Calas. </a:t>
            </a:r>
            <a:endParaRPr b="0" lang="fr-FR" sz="1800" spc="-1" strike="noStrike">
              <a:latin typeface="Arial"/>
            </a:endParaRPr>
          </a:p>
          <a:p>
            <a:pPr marL="285840" indent="-285480" algn="r">
              <a:lnSpc>
                <a:spcPct val="100000"/>
              </a:lnSpc>
              <a:buClr>
                <a:srgbClr val="073763"/>
              </a:buClr>
              <a:buFont typeface="Arial"/>
              <a:buChar char="•"/>
            </a:pPr>
            <a:r>
              <a:rPr b="1" lang="fr-FR" sz="1800" spc="-1" strike="noStrike">
                <a:solidFill>
                  <a:srgbClr val="073763"/>
                </a:solidFill>
                <a:latin typeface="Constantia"/>
                <a:ea typeface="Constantia"/>
              </a:rPr>
              <a:t>Le texte traite de divers sujets dont la non liberté de croyance, des fanatismes religieux et des soupçons auxquels les gens commencent à croire. </a:t>
            </a:r>
            <a:endParaRPr b="0" lang="fr-FR" sz="1800" spc="-1" strike="noStrike">
              <a:latin typeface="Arial"/>
            </a:endParaRPr>
          </a:p>
          <a:p>
            <a:pPr marL="285840" indent="-285480" algn="r">
              <a:lnSpc>
                <a:spcPct val="100000"/>
              </a:lnSpc>
              <a:buClr>
                <a:srgbClr val="073763"/>
              </a:buClr>
              <a:buFont typeface="Arial"/>
              <a:buChar char="•"/>
            </a:pPr>
            <a:r>
              <a:rPr b="1" lang="fr-FR" sz="1800" spc="-1" strike="noStrike">
                <a:solidFill>
                  <a:srgbClr val="073763"/>
                </a:solidFill>
                <a:latin typeface="Constantia"/>
                <a:ea typeface="Constantia"/>
              </a:rPr>
              <a:t>Voltaire a beaucoup recherché à ce sujet.</a:t>
            </a:r>
            <a:endParaRPr b="0" lang="fr-FR" sz="1800" spc="-1" strike="noStrike">
              <a:latin typeface="Arial"/>
            </a:endParaRPr>
          </a:p>
        </p:txBody>
      </p:sp>
      <p:pic>
        <p:nvPicPr>
          <p:cNvPr id="113" name="Google Shape;196;p22" descr="Histoire abrégée de la mort de Jean Calas | Traité sur la tolérance"/>
          <p:cNvPicPr/>
          <p:nvPr/>
        </p:nvPicPr>
        <p:blipFill>
          <a:blip r:embed="rId2"/>
          <a:stretch/>
        </p:blipFill>
        <p:spPr>
          <a:xfrm>
            <a:off x="323640" y="4050720"/>
            <a:ext cx="3647520" cy="2751840"/>
          </a:xfrm>
          <a:prstGeom prst="rect">
            <a:avLst/>
          </a:prstGeom>
          <a:ln w="9525">
            <a:solidFill>
              <a:srgbClr val="ffff00"/>
            </a:solidFill>
            <a:round/>
          </a:ln>
        </p:spPr>
      </p:pic>
    </p:spTree>
  </p:cSld>
  <p:transition spd="slow">
    <p:push dir="r"/>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5cf0f7"/>
        </a:solidFill>
      </p:bgPr>
    </p:bg>
    <p:spTree>
      <p:nvGrpSpPr>
        <p:cNvPr id="1" name=""/>
        <p:cNvGrpSpPr/>
        <p:nvPr/>
      </p:nvGrpSpPr>
      <p:grpSpPr>
        <a:xfrm>
          <a:off x="0" y="0"/>
          <a:ext cx="0" cy="0"/>
          <a:chOff x="0" y="0"/>
          <a:chExt cx="0" cy="0"/>
        </a:xfrm>
      </p:grpSpPr>
      <p:sp>
        <p:nvSpPr>
          <p:cNvPr id="114" name="CustomShape 1"/>
          <p:cNvSpPr/>
          <p:nvPr/>
        </p:nvSpPr>
        <p:spPr>
          <a:xfrm>
            <a:off x="-21240" y="0"/>
            <a:ext cx="1801080" cy="44604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300" spc="-1" strike="noStrike">
                <a:solidFill>
                  <a:srgbClr val="ffff00"/>
                </a:solidFill>
                <a:latin typeface="Corben"/>
                <a:ea typeface="Corben"/>
              </a:rPr>
              <a:t>VOLTAIRE</a:t>
            </a:r>
            <a:endParaRPr b="0" lang="fr-FR" sz="2300" spc="-1" strike="noStrike">
              <a:latin typeface="Arial"/>
            </a:endParaRPr>
          </a:p>
        </p:txBody>
      </p:sp>
      <p:sp>
        <p:nvSpPr>
          <p:cNvPr id="115" name="CustomShape 2"/>
          <p:cNvSpPr/>
          <p:nvPr/>
        </p:nvSpPr>
        <p:spPr>
          <a:xfrm>
            <a:off x="249480" y="1747080"/>
            <a:ext cx="2627280" cy="2584800"/>
          </a:xfrm>
          <a:prstGeom prst="rect">
            <a:avLst/>
          </a:prstGeom>
          <a:noFill/>
          <a:ln w="0">
            <a:noFill/>
          </a:ln>
        </p:spPr>
        <p:style>
          <a:lnRef idx="0"/>
          <a:fillRef idx="0"/>
          <a:effectRef idx="0"/>
          <a:fontRef idx="minor"/>
        </p:style>
        <p:txBody>
          <a:bodyPr>
            <a:noAutofit/>
          </a:bodyPr>
          <a:p>
            <a:pPr marL="285840" indent="-285480" algn="ctr">
              <a:lnSpc>
                <a:spcPct val="100000"/>
              </a:lnSpc>
              <a:buClr>
                <a:srgbClr val="073763"/>
              </a:buClr>
              <a:buFont typeface="Arial"/>
              <a:buChar char="•"/>
            </a:pPr>
            <a:r>
              <a:rPr b="1" lang="fr-FR" sz="1800" spc="-1" strike="noStrike">
                <a:solidFill>
                  <a:srgbClr val="073763"/>
                </a:solidFill>
                <a:latin typeface="Constantia"/>
                <a:ea typeface="Constantia"/>
              </a:rPr>
              <a:t>La société de cette période est une société non civile qui tue sous la pression du fanatisme religieux en prétendant que c'est Dieu qui veut tout cela. </a:t>
            </a:r>
            <a:endParaRPr b="0" lang="fr-FR" sz="1800" spc="-1" strike="noStrike">
              <a:latin typeface="Arial"/>
            </a:endParaRPr>
          </a:p>
        </p:txBody>
      </p:sp>
      <p:sp>
        <p:nvSpPr>
          <p:cNvPr id="116" name="CustomShape 3"/>
          <p:cNvSpPr/>
          <p:nvPr/>
        </p:nvSpPr>
        <p:spPr>
          <a:xfrm>
            <a:off x="2610360" y="669960"/>
            <a:ext cx="6553800" cy="1076760"/>
          </a:xfrm>
          <a:prstGeom prst="rect">
            <a:avLst/>
          </a:prstGeom>
          <a:noFill/>
          <a:ln w="0">
            <a:noFill/>
          </a:ln>
        </p:spPr>
        <p:style>
          <a:lnRef idx="0"/>
          <a:fillRef idx="0"/>
          <a:effectRef idx="0"/>
          <a:fontRef idx="minor"/>
        </p:style>
        <p:txBody>
          <a:bodyPr>
            <a:noAutofit/>
          </a:bodyPr>
          <a:p>
            <a:pPr algn="ctr">
              <a:lnSpc>
                <a:spcPct val="100000"/>
              </a:lnSpc>
              <a:tabLst>
                <a:tab algn="l" pos="0"/>
              </a:tabLst>
            </a:pPr>
            <a:r>
              <a:rPr b="1" lang="fr-FR" sz="2000" spc="-1" strike="noStrike">
                <a:solidFill>
                  <a:srgbClr val="990000"/>
                </a:solidFill>
                <a:latin typeface="Corben"/>
                <a:ea typeface="Corben"/>
              </a:rPr>
              <a:t>TRAITÉ SUR LA TOLÉRANCE:</a:t>
            </a:r>
            <a:endParaRPr b="0" lang="fr-FR" sz="2000" spc="-1" strike="noStrike">
              <a:latin typeface="Arial"/>
            </a:endParaRPr>
          </a:p>
          <a:p>
            <a:pPr algn="ctr">
              <a:lnSpc>
                <a:spcPct val="100000"/>
              </a:lnSpc>
              <a:tabLst>
                <a:tab algn="l" pos="0"/>
              </a:tabLst>
            </a:pPr>
            <a:r>
              <a:rPr b="1" lang="fr-FR" sz="2000" spc="-1" strike="noStrike">
                <a:solidFill>
                  <a:srgbClr val="990000"/>
                </a:solidFill>
                <a:latin typeface="Corben"/>
                <a:ea typeface="Corben"/>
              </a:rPr>
              <a:t>MOURIR EN HYPOCRITE?</a:t>
            </a:r>
            <a:r>
              <a:rPr b="1" lang="fr-FR" sz="3200" spc="-1" strike="noStrike">
                <a:solidFill>
                  <a:srgbClr val="990000"/>
                </a:solidFill>
                <a:latin typeface="Corben"/>
                <a:ea typeface="Corben"/>
              </a:rPr>
              <a:t> </a:t>
            </a:r>
            <a:endParaRPr b="0" lang="fr-FR" sz="3200" spc="-1" strike="noStrike">
              <a:latin typeface="Arial"/>
            </a:endParaRPr>
          </a:p>
        </p:txBody>
      </p:sp>
      <p:sp>
        <p:nvSpPr>
          <p:cNvPr id="117" name="CustomShape 4"/>
          <p:cNvSpPr/>
          <p:nvPr/>
        </p:nvSpPr>
        <p:spPr>
          <a:xfrm>
            <a:off x="6219000" y="1747080"/>
            <a:ext cx="2699280" cy="2584800"/>
          </a:xfrm>
          <a:prstGeom prst="rect">
            <a:avLst/>
          </a:prstGeom>
          <a:noFill/>
          <a:ln w="0">
            <a:noFill/>
          </a:ln>
        </p:spPr>
        <p:style>
          <a:lnRef idx="0"/>
          <a:fillRef idx="0"/>
          <a:effectRef idx="0"/>
          <a:fontRef idx="minor"/>
        </p:style>
        <p:txBody>
          <a:bodyPr>
            <a:noAutofit/>
          </a:bodyPr>
          <a:p>
            <a:pPr marL="285840" indent="-285480" algn="ctr">
              <a:lnSpc>
                <a:spcPct val="100000"/>
              </a:lnSpc>
              <a:buClr>
                <a:srgbClr val="073763"/>
              </a:buClr>
              <a:buFont typeface="Arial"/>
              <a:buChar char="•"/>
            </a:pPr>
            <a:r>
              <a:rPr b="1" lang="fr-FR" sz="1800" spc="-1" strike="noStrike">
                <a:solidFill>
                  <a:srgbClr val="073763"/>
                </a:solidFill>
                <a:latin typeface="Constantia"/>
                <a:ea typeface="Constantia"/>
              </a:rPr>
              <a:t>Voltaire soutient que la tolérance est une conséquence nécessaire de notre condition humaine dans laquelle nous sommes tous fragiles et sujets à l'erreur.</a:t>
            </a:r>
            <a:endParaRPr b="0" lang="fr-FR" sz="1800" spc="-1" strike="noStrike">
              <a:latin typeface="Arial"/>
            </a:endParaRPr>
          </a:p>
        </p:txBody>
      </p:sp>
      <p:pic>
        <p:nvPicPr>
          <p:cNvPr id="118" name="Google Shape;205;p23" descr="Caso Calas - Wikipedia"/>
          <p:cNvPicPr/>
          <p:nvPr/>
        </p:nvPicPr>
        <p:blipFill>
          <a:blip r:embed="rId1"/>
          <a:stretch/>
        </p:blipFill>
        <p:spPr>
          <a:xfrm>
            <a:off x="107640" y="4398840"/>
            <a:ext cx="2910960" cy="2312640"/>
          </a:xfrm>
          <a:prstGeom prst="rect">
            <a:avLst/>
          </a:prstGeom>
          <a:ln w="9525">
            <a:solidFill>
              <a:srgbClr val="ffff00"/>
            </a:solidFill>
            <a:round/>
          </a:ln>
        </p:spPr>
      </p:pic>
      <p:sp>
        <p:nvSpPr>
          <p:cNvPr id="119" name="CustomShape 5"/>
          <p:cNvSpPr/>
          <p:nvPr/>
        </p:nvSpPr>
        <p:spPr>
          <a:xfrm>
            <a:off x="155520" y="-144360"/>
            <a:ext cx="304560" cy="304560"/>
          </a:xfrm>
          <a:prstGeom prst="rect">
            <a:avLst/>
          </a:prstGeom>
          <a:noFill/>
          <a:ln w="0">
            <a:noFill/>
          </a:ln>
        </p:spPr>
        <p:style>
          <a:lnRef idx="0"/>
          <a:fillRef idx="0"/>
          <a:effectRef idx="0"/>
          <a:fontRef idx="minor"/>
        </p:style>
      </p:sp>
      <p:sp>
        <p:nvSpPr>
          <p:cNvPr id="120" name="CustomShape 6"/>
          <p:cNvSpPr/>
          <p:nvPr/>
        </p:nvSpPr>
        <p:spPr>
          <a:xfrm>
            <a:off x="307800" y="7920"/>
            <a:ext cx="304560" cy="304560"/>
          </a:xfrm>
          <a:prstGeom prst="rect">
            <a:avLst/>
          </a:prstGeom>
          <a:noFill/>
          <a:ln w="0">
            <a:noFill/>
          </a:ln>
        </p:spPr>
        <p:style>
          <a:lnRef idx="0"/>
          <a:fillRef idx="0"/>
          <a:effectRef idx="0"/>
          <a:fontRef idx="minor"/>
        </p:style>
      </p:sp>
      <p:pic>
        <p:nvPicPr>
          <p:cNvPr id="121" name="Google Shape;208;p23" descr="La lezione di Voltaire sulla tolleranza - Grande Oriente d'Italia - Sito  Ufficiale"/>
          <p:cNvPicPr/>
          <p:nvPr/>
        </p:nvPicPr>
        <p:blipFill>
          <a:blip r:embed="rId2"/>
          <a:srcRect l="0" t="15879" r="0" b="37833"/>
          <a:stretch/>
        </p:blipFill>
        <p:spPr>
          <a:xfrm>
            <a:off x="6113160" y="4382280"/>
            <a:ext cx="2910960" cy="2312640"/>
          </a:xfrm>
          <a:prstGeom prst="rect">
            <a:avLst/>
          </a:prstGeom>
          <a:ln w="9525">
            <a:solidFill>
              <a:srgbClr val="ffff00"/>
            </a:solidFill>
            <a:round/>
          </a:ln>
        </p:spPr>
      </p:pic>
      <p:pic>
        <p:nvPicPr>
          <p:cNvPr id="122" name="Google Shape;209;p23" descr="Voltaire Archives - Francesco Laddaga"/>
          <p:cNvPicPr/>
          <p:nvPr/>
        </p:nvPicPr>
        <p:blipFill>
          <a:blip r:embed="rId3"/>
          <a:srcRect l="3309" t="0" r="60122" b="0"/>
          <a:stretch/>
        </p:blipFill>
        <p:spPr>
          <a:xfrm>
            <a:off x="3203640" y="1845000"/>
            <a:ext cx="2745360" cy="4032000"/>
          </a:xfrm>
          <a:prstGeom prst="rect">
            <a:avLst/>
          </a:prstGeom>
          <a:ln w="9525">
            <a:solidFill>
              <a:srgbClr val="ffff00"/>
            </a:solidFill>
            <a:round/>
          </a:ln>
        </p:spPr>
      </p:pic>
    </p:spTree>
  </p:cSld>
  <p:transition spd="slow">
    <p:push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LibreOffice/7.0.3.1$Windows_X86_64 LibreOffice_project/d7547858d014d4cf69878db179d326fc3483e082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dcterms:modified xsi:type="dcterms:W3CDTF">2021-07-15T15:39:01Z</dcterms:modified>
  <cp:revision>2</cp:revision>
  <dc:subject/>
  <dc:title/>
</cp:coreProperties>
</file>