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_rels/slideMaster1.xml.rels" ContentType="application/vnd.openxmlformats-package.relationships+xml"/>
  <Override PartName="/ppt/slideMasters/_rels/slideMaster2.xml.rels" ContentType="application/vnd.openxmlformats-package.relationships+xml"/>
  <Override PartName="/ppt/slideMasters/_rels/slideMaster3.xml.rels" ContentType="application/vnd.openxmlformats-package.relationship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media/image1.png" ContentType="image/png"/>
  <Override PartName="/ppt/media/image2.png" ContentType="image/png"/>
  <Override PartName="/ppt/media/image3.png" ContentType="image/png"/>
  <Override PartName="/ppt/media/image4.png" ContentType="image/png"/>
  <Override PartName="/ppt/media/image5.png" ContentType="image/png"/>
  <Override PartName="/ppt/media/image6.png" ContentType="image/png"/>
  <Override PartName="/ppt/media/image7.png" ContentType="image/png"/>
  <Override PartName="/ppt/media/image8.png" ContentType="image/png"/>
  <Override PartName="/ppt/media/image9.png" ContentType="image/png"/>
  <Override PartName="/ppt/media/image10.png" ContentType="image/png"/>
  <Override PartName="/ppt/media/image11.png" ContentType="image/png"/>
  <Override PartName="/ppt/media/image12.png" ContentType="image/png"/>
  <Override PartName="/ppt/media/image13.png" ContentType="image/png"/>
  <Override PartName="/ppt/media/image14.png" ContentType="image/png"/>
  <Override PartName="/ppt/media/image15.png" ContentType="image/png"/>
  <Override PartName="/ppt/media/image16.png" ContentType="image/png"/>
  <Override PartName="/ppt/media/image17.png" ContentType="image/png"/>
  <Override PartName="/ppt/media/image18.png" ContentType="image/png"/>
  <Override PartName="/ppt/slideLayouts/slideLayout31.xml" ContentType="application/vnd.openxmlformats-officedocument.presentationml.slideLayout+xml"/>
  <Override PartName="/ppt/slideLayouts/slideLayout1.xml" ContentType="application/vnd.openxmlformats-officedocument.presentationml.slideLayout+xml"/>
  <Override PartName="/ppt/slideLayouts/slideLayout32.xml" ContentType="application/vnd.openxmlformats-officedocument.presentationml.slideLayout+xml"/>
  <Override PartName="/ppt/slideLayouts/slideLayout2.xml" ContentType="application/vnd.openxmlformats-officedocument.presentationml.slideLayout+xml"/>
  <Override PartName="/ppt/slideLayouts/slideLayout33.xml" ContentType="application/vnd.openxmlformats-officedocument.presentationml.slideLayout+xml"/>
  <Override PartName="/ppt/slideLayouts/slideLayout3.xml" ContentType="application/vnd.openxmlformats-officedocument.presentationml.slideLayout+xml"/>
  <Override PartName="/ppt/slideLayouts/slideLayout34.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35.xml" ContentType="application/vnd.openxmlformats-officedocument.presentationml.slideLayout+xml"/>
  <Override PartName="/ppt/slideLayouts/slideLayout6.xml" ContentType="application/vnd.openxmlformats-officedocument.presentationml.slideLayout+xml"/>
  <Override PartName="/ppt/slideLayouts/slideLayout3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_rels/slideLayout31.xml.rels" ContentType="application/vnd.openxmlformats-package.relationships+xml"/>
  <Override PartName="/ppt/slideLayouts/_rels/slideLayout1.xml.rels" ContentType="application/vnd.openxmlformats-package.relationships+xml"/>
  <Override PartName="/ppt/slideLayouts/_rels/slideLayout32.xml.rels" ContentType="application/vnd.openxmlformats-package.relationships+xml"/>
  <Override PartName="/ppt/slideLayouts/_rels/slideLayout2.xml.rels" ContentType="application/vnd.openxmlformats-package.relationships+xml"/>
  <Override PartName="/ppt/slideLayouts/_rels/slideLayout33.xml.rels" ContentType="application/vnd.openxmlformats-package.relationships+xml"/>
  <Override PartName="/ppt/slideLayouts/_rels/slideLayout3.xml.rels" ContentType="application/vnd.openxmlformats-package.relationships+xml"/>
  <Override PartName="/ppt/slideLayouts/_rels/slideLayout34.xml.rels" ContentType="application/vnd.openxmlformats-package.relationships+xml"/>
  <Override PartName="/ppt/slideLayouts/_rels/slideLayout4.xml.rels" ContentType="application/vnd.openxmlformats-package.relationships+xml"/>
  <Override PartName="/ppt/slideLayouts/_rels/slideLayout35.xml.rels" ContentType="application/vnd.openxmlformats-package.relationships+xml"/>
  <Override PartName="/ppt/slideLayouts/_rels/slideLayout5.xml.rels" ContentType="application/vnd.openxmlformats-package.relationships+xml"/>
  <Override PartName="/ppt/slideLayouts/_rels/slideLayout36.xml.rels" ContentType="application/vnd.openxmlformats-package.relationships+xml"/>
  <Override PartName="/ppt/slideLayouts/_rels/slideLayout6.xml.rels" ContentType="application/vnd.openxmlformats-package.relationships+xml"/>
  <Override PartName="/ppt/slideLayouts/_rels/slideLayout7.xml.rels" ContentType="application/vnd.openxmlformats-package.relationships+xml"/>
  <Override PartName="/ppt/slideLayouts/_rels/slideLayout8.xml.rels" ContentType="application/vnd.openxmlformats-package.relationships+xml"/>
  <Override PartName="/ppt/slideLayouts/_rels/slideLayout9.xml.rels" ContentType="application/vnd.openxmlformats-package.relationships+xml"/>
  <Override PartName="/ppt/slideLayouts/_rels/slideLayout10.xml.rels" ContentType="application/vnd.openxmlformats-package.relationships+xml"/>
  <Override PartName="/ppt/slideLayouts/_rels/slideLayout11.xml.rels" ContentType="application/vnd.openxmlformats-package.relationships+xml"/>
  <Override PartName="/ppt/slideLayouts/_rels/slideLayout12.xml.rels" ContentType="application/vnd.openxmlformats-package.relationships+xml"/>
  <Override PartName="/ppt/slideLayouts/_rels/slideLayout13.xml.rels" ContentType="application/vnd.openxmlformats-package.relationships+xml"/>
  <Override PartName="/ppt/slideLayouts/_rels/slideLayout14.xml.rels" ContentType="application/vnd.openxmlformats-package.relationships+xml"/>
  <Override PartName="/ppt/slideLayouts/_rels/slideLayout15.xml.rels" ContentType="application/vnd.openxmlformats-package.relationships+xml"/>
  <Override PartName="/ppt/slideLayouts/_rels/slideLayout16.xml.rels" ContentType="application/vnd.openxmlformats-package.relationships+xml"/>
  <Override PartName="/ppt/slideLayouts/_rels/slideLayout17.xml.rels" ContentType="application/vnd.openxmlformats-package.relationships+xml"/>
  <Override PartName="/ppt/slideLayouts/_rels/slideLayout18.xml.rels" ContentType="application/vnd.openxmlformats-package.relationships+xml"/>
  <Override PartName="/ppt/slideLayouts/_rels/slideLayout19.xml.rels" ContentType="application/vnd.openxmlformats-package.relationships+xml"/>
  <Override PartName="/ppt/slideLayouts/_rels/slideLayout20.xml.rels" ContentType="application/vnd.openxmlformats-package.relationships+xml"/>
  <Override PartName="/ppt/slideLayouts/_rels/slideLayout21.xml.rels" ContentType="application/vnd.openxmlformats-package.relationships+xml"/>
  <Override PartName="/ppt/slideLayouts/_rels/slideLayout22.xml.rels" ContentType="application/vnd.openxmlformats-package.relationships+xml"/>
  <Override PartName="/ppt/slideLayouts/_rels/slideLayout23.xml.rels" ContentType="application/vnd.openxmlformats-package.relationships+xml"/>
  <Override PartName="/ppt/slideLayouts/_rels/slideLayout24.xml.rels" ContentType="application/vnd.openxmlformats-package.relationships+xml"/>
  <Override PartName="/ppt/slideLayouts/_rels/slideLayout25.xml.rels" ContentType="application/vnd.openxmlformats-package.relationships+xml"/>
  <Override PartName="/ppt/slideLayouts/_rels/slideLayout26.xml.rels" ContentType="application/vnd.openxmlformats-package.relationships+xml"/>
  <Override PartName="/ppt/slideLayouts/_rels/slideLayout27.xml.rels" ContentType="application/vnd.openxmlformats-package.relationships+xml"/>
  <Override PartName="/ppt/slideLayouts/_rels/slideLayout28.xml.rels" ContentType="application/vnd.openxmlformats-package.relationships+xml"/>
  <Override PartName="/ppt/slideLayouts/_rels/slideLayout29.xml.rels" ContentType="application/vnd.openxmlformats-package.relationships+xml"/>
  <Override PartName="/ppt/slideLayouts/_rels/slideLayout30.xml.rels" ContentType="application/vnd.openxmlformats-package.relationships+xml"/>
  <Override PartName="/ppt/_rels/presentation.xml.rels" ContentType="application/vnd.openxmlformats-package.relationshi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_rels/slide1.xml.rels" ContentType="application/vnd.openxmlformats-package.relationships+xml"/>
  <Override PartName="/ppt/slides/_rels/slide2.xml.rels" ContentType="application/vnd.openxmlformats-package.relationships+xml"/>
  <Override PartName="/ppt/slides/_rels/slide3.xml.rels" ContentType="application/vnd.openxmlformats-package.relationships+xml"/>
  <Override PartName="/ppt/slides/_rels/slide4.xml.rels" ContentType="application/vnd.openxmlformats-package.relationships+xml"/>
  <Override PartName="/ppt/slides/_rels/slide5.xml.rels" ContentType="application/vnd.openxmlformats-package.relationships+xml"/>
  <Override PartName="/ppt/slides/_rels/slide6.xml.rels" ContentType="application/vnd.openxmlformats-package.relationships+xml"/>
  <Override PartName="/ppt/slides/_rels/slide7.xml.rels" ContentType="application/vnd.openxmlformats-package.relationships+xml"/>
  <Override PartName="/ppt/slides/_rels/slide8.xml.rels" ContentType="application/vnd.openxmlformats-package.relationships+xml"/>
  <Override PartName="/ppt/slides/_rels/slide9.xml.rels" ContentType="application/vnd.openxmlformats-package.relationships+xml"/>
  <Override PartName="/ppt/slides/_rels/slide10.xml.rels" ContentType="application/vnd.openxmlformats-package.relationships+xml"/>
  <Override PartName="/ppt/slides/_rels/slide11.xml.rels" ContentType="application/vnd.openxmlformats-package.relationships+xml"/>
  <Override PartName="/ppt/slides/_rels/slide12.xml.rels" ContentType="application/vnd.openxmlformats-package.relationships+xml"/>
  <Override PartName="/ppt/slides/_rels/slide13.xml.rels" ContentType="application/vnd.openxmlformats-package.relationship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 id="2147483674" r:id="rId4"/>
  </p:sld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Lst>
  <p:sldSz cx="9144000" cy="6858000"/>
  <p:notesSz cx="6858000" cy="9144000"/>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2.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4.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6.xml.rels><?xml version="1.0" encoding="UTF-8"?>
<Relationships xmlns="http://schemas.openxmlformats.org/package/2006/relationships"><Relationship Id="rId1" Type="http://schemas.openxmlformats.org/officeDocument/2006/relationships/slideMaster" Target="../slideMasters/slideMaster3.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1" name="PlaceHolder 1"/>
          <p:cNvSpPr>
            <a:spLocks noGrp="1"/>
          </p:cNvSpPr>
          <p:nvPr>
            <p:ph type="title"/>
          </p:nvPr>
        </p:nvSpPr>
        <p:spPr>
          <a:xfrm>
            <a:off x="688320" y="570240"/>
            <a:ext cx="7755840" cy="1053720"/>
          </a:xfrm>
          <a:prstGeom prst="rect">
            <a:avLst/>
          </a:prstGeom>
        </p:spPr>
        <p:txBody>
          <a:bodyPr lIns="0" rIns="0" tIns="0" bIns="0" anchor="ctr">
            <a:noAutofit/>
          </a:bodyPr>
          <a:p>
            <a:endParaRPr b="0" lang="fr-FR" sz="1400" spc="-1" strike="noStrike">
              <a:solidFill>
                <a:srgbClr val="000000"/>
              </a:solidFill>
              <a:latin typeface="Arial"/>
            </a:endParaRPr>
          </a:p>
        </p:txBody>
      </p:sp>
      <p:sp>
        <p:nvSpPr>
          <p:cNvPr id="12" name="PlaceHolder 2"/>
          <p:cNvSpPr>
            <a:spLocks noGrp="1"/>
          </p:cNvSpPr>
          <p:nvPr>
            <p:ph type="subTitle"/>
          </p:nvPr>
        </p:nvSpPr>
        <p:spPr>
          <a:xfrm>
            <a:off x="685800" y="2240280"/>
            <a:ext cx="3803400" cy="3876840"/>
          </a:xfrm>
          <a:prstGeom prst="rect">
            <a:avLst/>
          </a:prstGeom>
        </p:spPr>
        <p:txBody>
          <a:bodyPr lIns="0" rIns="0" tIns="0" bIns="0" anchor="ctr">
            <a:noAutofit/>
          </a:bodyPr>
          <a:p>
            <a:pPr algn="ctr"/>
            <a:endParaRPr b="0" lang="fr-FR" sz="3200" spc="-1" strike="noStrike">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3" name="PlaceHolder 1"/>
          <p:cNvSpPr>
            <a:spLocks noGrp="1"/>
          </p:cNvSpPr>
          <p:nvPr>
            <p:ph type="title"/>
          </p:nvPr>
        </p:nvSpPr>
        <p:spPr>
          <a:xfrm>
            <a:off x="688320" y="570240"/>
            <a:ext cx="7755840" cy="1053720"/>
          </a:xfrm>
          <a:prstGeom prst="rect">
            <a:avLst/>
          </a:prstGeom>
        </p:spPr>
        <p:txBody>
          <a:bodyPr lIns="0" rIns="0" tIns="0" bIns="0" anchor="ctr">
            <a:noAutofit/>
          </a:bodyPr>
          <a:p>
            <a:endParaRPr b="0" lang="fr-FR" sz="1400" spc="-1" strike="noStrike">
              <a:solidFill>
                <a:srgbClr val="000000"/>
              </a:solidFill>
              <a:latin typeface="Arial"/>
            </a:endParaRPr>
          </a:p>
        </p:txBody>
      </p:sp>
      <p:sp>
        <p:nvSpPr>
          <p:cNvPr id="14" name="PlaceHolder 2"/>
          <p:cNvSpPr>
            <a:spLocks noGrp="1"/>
          </p:cNvSpPr>
          <p:nvPr>
            <p:ph type="body"/>
          </p:nvPr>
        </p:nvSpPr>
        <p:spPr>
          <a:xfrm>
            <a:off x="685800" y="2240280"/>
            <a:ext cx="3803400" cy="3876840"/>
          </a:xfrm>
          <a:prstGeom prst="rect">
            <a:avLst/>
          </a:prstGeom>
        </p:spPr>
        <p:txBody>
          <a:bodyPr lIns="0" rIns="0" tIns="0" bIns="0">
            <a:normAutofit/>
          </a:bodyPr>
          <a:p>
            <a:endParaRPr b="0" lang="fr-FR" sz="1400" spc="-1" strike="noStrike">
              <a:solidFill>
                <a:srgbClr val="000000"/>
              </a:solidFill>
              <a:latin typeface="Arial"/>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5" name="PlaceHolder 1"/>
          <p:cNvSpPr>
            <a:spLocks noGrp="1"/>
          </p:cNvSpPr>
          <p:nvPr>
            <p:ph type="title"/>
          </p:nvPr>
        </p:nvSpPr>
        <p:spPr>
          <a:xfrm>
            <a:off x="688320" y="570240"/>
            <a:ext cx="7755840" cy="1053720"/>
          </a:xfrm>
          <a:prstGeom prst="rect">
            <a:avLst/>
          </a:prstGeom>
        </p:spPr>
        <p:txBody>
          <a:bodyPr lIns="0" rIns="0" tIns="0" bIns="0" anchor="ctr">
            <a:noAutofit/>
          </a:bodyPr>
          <a:p>
            <a:endParaRPr b="0" lang="fr-FR" sz="1400" spc="-1" strike="noStrike">
              <a:solidFill>
                <a:srgbClr val="000000"/>
              </a:solidFill>
              <a:latin typeface="Arial"/>
            </a:endParaRPr>
          </a:p>
        </p:txBody>
      </p:sp>
      <p:sp>
        <p:nvSpPr>
          <p:cNvPr id="16" name="PlaceHolder 2"/>
          <p:cNvSpPr>
            <a:spLocks noGrp="1"/>
          </p:cNvSpPr>
          <p:nvPr>
            <p:ph type="body"/>
          </p:nvPr>
        </p:nvSpPr>
        <p:spPr>
          <a:xfrm>
            <a:off x="685800" y="2240280"/>
            <a:ext cx="1855800" cy="3876840"/>
          </a:xfrm>
          <a:prstGeom prst="rect">
            <a:avLst/>
          </a:prstGeom>
        </p:spPr>
        <p:txBody>
          <a:bodyPr lIns="0" rIns="0" tIns="0" bIns="0">
            <a:normAutofit/>
          </a:bodyPr>
          <a:p>
            <a:endParaRPr b="0" lang="fr-FR" sz="1400" spc="-1" strike="noStrike">
              <a:solidFill>
                <a:srgbClr val="000000"/>
              </a:solidFill>
              <a:latin typeface="Arial"/>
            </a:endParaRPr>
          </a:p>
        </p:txBody>
      </p:sp>
      <p:sp>
        <p:nvSpPr>
          <p:cNvPr id="17" name="PlaceHolder 3"/>
          <p:cNvSpPr>
            <a:spLocks noGrp="1"/>
          </p:cNvSpPr>
          <p:nvPr>
            <p:ph type="body"/>
          </p:nvPr>
        </p:nvSpPr>
        <p:spPr>
          <a:xfrm>
            <a:off x="2634840" y="2240280"/>
            <a:ext cx="1855800" cy="3876840"/>
          </a:xfrm>
          <a:prstGeom prst="rect">
            <a:avLst/>
          </a:prstGeom>
        </p:spPr>
        <p:txBody>
          <a:bodyPr lIns="0" rIns="0" tIns="0" bIns="0">
            <a:normAutofit/>
          </a:bodyPr>
          <a:p>
            <a:endParaRPr b="0" lang="fr-FR" sz="1400" spc="-1" strike="noStrike">
              <a:solidFill>
                <a:srgbClr val="000000"/>
              </a:solidFill>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8" name="PlaceHolder 1"/>
          <p:cNvSpPr>
            <a:spLocks noGrp="1"/>
          </p:cNvSpPr>
          <p:nvPr>
            <p:ph type="title"/>
          </p:nvPr>
        </p:nvSpPr>
        <p:spPr>
          <a:xfrm>
            <a:off x="688320" y="570240"/>
            <a:ext cx="7755840" cy="1053720"/>
          </a:xfrm>
          <a:prstGeom prst="rect">
            <a:avLst/>
          </a:prstGeom>
        </p:spPr>
        <p:txBody>
          <a:bodyPr lIns="0" rIns="0" tIns="0" bIns="0" anchor="ctr">
            <a:noAutofit/>
          </a:bodyPr>
          <a:p>
            <a:endParaRPr b="0" lang="fr-FR" sz="1400" spc="-1" strike="noStrike">
              <a:solidFill>
                <a:srgbClr val="000000"/>
              </a:solidFill>
              <a:latin typeface="Arial"/>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9" name="PlaceHolder 1"/>
          <p:cNvSpPr>
            <a:spLocks noGrp="1"/>
          </p:cNvSpPr>
          <p:nvPr>
            <p:ph type="subTitle"/>
          </p:nvPr>
        </p:nvSpPr>
        <p:spPr>
          <a:xfrm>
            <a:off x="688320" y="570240"/>
            <a:ext cx="7755840" cy="4885560"/>
          </a:xfrm>
          <a:prstGeom prst="rect">
            <a:avLst/>
          </a:prstGeom>
        </p:spPr>
        <p:txBody>
          <a:bodyPr lIns="0" rIns="0" tIns="0" bIns="0" anchor="ctr">
            <a:noAutofit/>
          </a:bodyPr>
          <a:p>
            <a:pPr algn="ctr"/>
            <a:endParaRPr b="0" lang="fr-FR" sz="3200" spc="-1" strike="noStrike">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20" name="PlaceHolder 1"/>
          <p:cNvSpPr>
            <a:spLocks noGrp="1"/>
          </p:cNvSpPr>
          <p:nvPr>
            <p:ph type="title"/>
          </p:nvPr>
        </p:nvSpPr>
        <p:spPr>
          <a:xfrm>
            <a:off x="688320" y="570240"/>
            <a:ext cx="7755840" cy="1053720"/>
          </a:xfrm>
          <a:prstGeom prst="rect">
            <a:avLst/>
          </a:prstGeom>
        </p:spPr>
        <p:txBody>
          <a:bodyPr lIns="0" rIns="0" tIns="0" bIns="0" anchor="ctr">
            <a:noAutofit/>
          </a:bodyPr>
          <a:p>
            <a:endParaRPr b="0" lang="fr-FR" sz="1400" spc="-1" strike="noStrike">
              <a:solidFill>
                <a:srgbClr val="000000"/>
              </a:solidFill>
              <a:latin typeface="Arial"/>
            </a:endParaRPr>
          </a:p>
        </p:txBody>
      </p:sp>
      <p:sp>
        <p:nvSpPr>
          <p:cNvPr id="21" name="PlaceHolder 2"/>
          <p:cNvSpPr>
            <a:spLocks noGrp="1"/>
          </p:cNvSpPr>
          <p:nvPr>
            <p:ph type="body"/>
          </p:nvPr>
        </p:nvSpPr>
        <p:spPr>
          <a:xfrm>
            <a:off x="685800" y="2240280"/>
            <a:ext cx="1855800" cy="1848960"/>
          </a:xfrm>
          <a:prstGeom prst="rect">
            <a:avLst/>
          </a:prstGeom>
        </p:spPr>
        <p:txBody>
          <a:bodyPr lIns="0" rIns="0" tIns="0" bIns="0">
            <a:normAutofit/>
          </a:bodyPr>
          <a:p>
            <a:endParaRPr b="0" lang="fr-FR" sz="1400" spc="-1" strike="noStrike">
              <a:solidFill>
                <a:srgbClr val="000000"/>
              </a:solidFill>
              <a:latin typeface="Arial"/>
            </a:endParaRPr>
          </a:p>
        </p:txBody>
      </p:sp>
      <p:sp>
        <p:nvSpPr>
          <p:cNvPr id="22" name="PlaceHolder 3"/>
          <p:cNvSpPr>
            <a:spLocks noGrp="1"/>
          </p:cNvSpPr>
          <p:nvPr>
            <p:ph type="body"/>
          </p:nvPr>
        </p:nvSpPr>
        <p:spPr>
          <a:xfrm>
            <a:off x="2634840" y="2240280"/>
            <a:ext cx="1855800" cy="3876840"/>
          </a:xfrm>
          <a:prstGeom prst="rect">
            <a:avLst/>
          </a:prstGeom>
        </p:spPr>
        <p:txBody>
          <a:bodyPr lIns="0" rIns="0" tIns="0" bIns="0">
            <a:normAutofit/>
          </a:bodyPr>
          <a:p>
            <a:endParaRPr b="0" lang="fr-FR" sz="1400" spc="-1" strike="noStrike">
              <a:solidFill>
                <a:srgbClr val="000000"/>
              </a:solidFill>
              <a:latin typeface="Arial"/>
            </a:endParaRPr>
          </a:p>
        </p:txBody>
      </p:sp>
      <p:sp>
        <p:nvSpPr>
          <p:cNvPr id="23" name="PlaceHolder 4"/>
          <p:cNvSpPr>
            <a:spLocks noGrp="1"/>
          </p:cNvSpPr>
          <p:nvPr>
            <p:ph type="body"/>
          </p:nvPr>
        </p:nvSpPr>
        <p:spPr>
          <a:xfrm>
            <a:off x="685800" y="4265280"/>
            <a:ext cx="1855800" cy="1848960"/>
          </a:xfrm>
          <a:prstGeom prst="rect">
            <a:avLst/>
          </a:prstGeom>
        </p:spPr>
        <p:txBody>
          <a:bodyPr lIns="0" rIns="0" tIns="0" bIns="0">
            <a:normAutofit/>
          </a:bodyPr>
          <a:p>
            <a:endParaRPr b="0" lang="fr-FR" sz="1400" spc="-1" strike="noStrike">
              <a:solidFill>
                <a:srgbClr val="000000"/>
              </a:solidFill>
              <a:latin typeface="Aria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24" name="PlaceHolder 1"/>
          <p:cNvSpPr>
            <a:spLocks noGrp="1"/>
          </p:cNvSpPr>
          <p:nvPr>
            <p:ph type="title"/>
          </p:nvPr>
        </p:nvSpPr>
        <p:spPr>
          <a:xfrm>
            <a:off x="688320" y="570240"/>
            <a:ext cx="7755840" cy="1053720"/>
          </a:xfrm>
          <a:prstGeom prst="rect">
            <a:avLst/>
          </a:prstGeom>
        </p:spPr>
        <p:txBody>
          <a:bodyPr lIns="0" rIns="0" tIns="0" bIns="0" anchor="ctr">
            <a:noAutofit/>
          </a:bodyPr>
          <a:p>
            <a:endParaRPr b="0" lang="fr-FR" sz="1400" spc="-1" strike="noStrike">
              <a:solidFill>
                <a:srgbClr val="000000"/>
              </a:solidFill>
              <a:latin typeface="Arial"/>
            </a:endParaRPr>
          </a:p>
        </p:txBody>
      </p:sp>
      <p:sp>
        <p:nvSpPr>
          <p:cNvPr id="25" name="PlaceHolder 2"/>
          <p:cNvSpPr>
            <a:spLocks noGrp="1"/>
          </p:cNvSpPr>
          <p:nvPr>
            <p:ph type="body"/>
          </p:nvPr>
        </p:nvSpPr>
        <p:spPr>
          <a:xfrm>
            <a:off x="685800" y="2240280"/>
            <a:ext cx="1855800" cy="3876840"/>
          </a:xfrm>
          <a:prstGeom prst="rect">
            <a:avLst/>
          </a:prstGeom>
        </p:spPr>
        <p:txBody>
          <a:bodyPr lIns="0" rIns="0" tIns="0" bIns="0">
            <a:normAutofit/>
          </a:bodyPr>
          <a:p>
            <a:endParaRPr b="0" lang="fr-FR" sz="1400" spc="-1" strike="noStrike">
              <a:solidFill>
                <a:srgbClr val="000000"/>
              </a:solidFill>
              <a:latin typeface="Arial"/>
            </a:endParaRPr>
          </a:p>
        </p:txBody>
      </p:sp>
      <p:sp>
        <p:nvSpPr>
          <p:cNvPr id="26" name="PlaceHolder 3"/>
          <p:cNvSpPr>
            <a:spLocks noGrp="1"/>
          </p:cNvSpPr>
          <p:nvPr>
            <p:ph type="body"/>
          </p:nvPr>
        </p:nvSpPr>
        <p:spPr>
          <a:xfrm>
            <a:off x="2634840" y="2240280"/>
            <a:ext cx="1855800" cy="1848960"/>
          </a:xfrm>
          <a:prstGeom prst="rect">
            <a:avLst/>
          </a:prstGeom>
        </p:spPr>
        <p:txBody>
          <a:bodyPr lIns="0" rIns="0" tIns="0" bIns="0">
            <a:normAutofit/>
          </a:bodyPr>
          <a:p>
            <a:endParaRPr b="0" lang="fr-FR" sz="1400" spc="-1" strike="noStrike">
              <a:solidFill>
                <a:srgbClr val="000000"/>
              </a:solidFill>
              <a:latin typeface="Arial"/>
            </a:endParaRPr>
          </a:p>
        </p:txBody>
      </p:sp>
      <p:sp>
        <p:nvSpPr>
          <p:cNvPr id="27" name="PlaceHolder 4"/>
          <p:cNvSpPr>
            <a:spLocks noGrp="1"/>
          </p:cNvSpPr>
          <p:nvPr>
            <p:ph type="body"/>
          </p:nvPr>
        </p:nvSpPr>
        <p:spPr>
          <a:xfrm>
            <a:off x="2634840" y="4265280"/>
            <a:ext cx="1855800" cy="1848960"/>
          </a:xfrm>
          <a:prstGeom prst="rect">
            <a:avLst/>
          </a:prstGeom>
        </p:spPr>
        <p:txBody>
          <a:bodyPr lIns="0" rIns="0" tIns="0" bIns="0">
            <a:normAutofit/>
          </a:bodyPr>
          <a:p>
            <a:endParaRPr b="0" lang="fr-FR" sz="1400" spc="-1" strike="noStrike">
              <a:solidFill>
                <a:srgbClr val="000000"/>
              </a:solidFill>
              <a:latin typeface="Arial"/>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8" name="PlaceHolder 1"/>
          <p:cNvSpPr>
            <a:spLocks noGrp="1"/>
          </p:cNvSpPr>
          <p:nvPr>
            <p:ph type="title"/>
          </p:nvPr>
        </p:nvSpPr>
        <p:spPr>
          <a:xfrm>
            <a:off x="688320" y="570240"/>
            <a:ext cx="7755840" cy="1053720"/>
          </a:xfrm>
          <a:prstGeom prst="rect">
            <a:avLst/>
          </a:prstGeom>
        </p:spPr>
        <p:txBody>
          <a:bodyPr lIns="0" rIns="0" tIns="0" bIns="0" anchor="ctr">
            <a:noAutofit/>
          </a:bodyPr>
          <a:p>
            <a:endParaRPr b="0" lang="fr-FR" sz="1400" spc="-1" strike="noStrike">
              <a:solidFill>
                <a:srgbClr val="000000"/>
              </a:solidFill>
              <a:latin typeface="Arial"/>
            </a:endParaRPr>
          </a:p>
        </p:txBody>
      </p:sp>
      <p:sp>
        <p:nvSpPr>
          <p:cNvPr id="29" name="PlaceHolder 2"/>
          <p:cNvSpPr>
            <a:spLocks noGrp="1"/>
          </p:cNvSpPr>
          <p:nvPr>
            <p:ph type="body"/>
          </p:nvPr>
        </p:nvSpPr>
        <p:spPr>
          <a:xfrm>
            <a:off x="685800" y="2240280"/>
            <a:ext cx="1855800" cy="1848960"/>
          </a:xfrm>
          <a:prstGeom prst="rect">
            <a:avLst/>
          </a:prstGeom>
        </p:spPr>
        <p:txBody>
          <a:bodyPr lIns="0" rIns="0" tIns="0" bIns="0">
            <a:normAutofit/>
          </a:bodyPr>
          <a:p>
            <a:endParaRPr b="0" lang="fr-FR" sz="1400" spc="-1" strike="noStrike">
              <a:solidFill>
                <a:srgbClr val="000000"/>
              </a:solidFill>
              <a:latin typeface="Arial"/>
            </a:endParaRPr>
          </a:p>
        </p:txBody>
      </p:sp>
      <p:sp>
        <p:nvSpPr>
          <p:cNvPr id="30" name="PlaceHolder 3"/>
          <p:cNvSpPr>
            <a:spLocks noGrp="1"/>
          </p:cNvSpPr>
          <p:nvPr>
            <p:ph type="body"/>
          </p:nvPr>
        </p:nvSpPr>
        <p:spPr>
          <a:xfrm>
            <a:off x="2634840" y="2240280"/>
            <a:ext cx="1855800" cy="1848960"/>
          </a:xfrm>
          <a:prstGeom prst="rect">
            <a:avLst/>
          </a:prstGeom>
        </p:spPr>
        <p:txBody>
          <a:bodyPr lIns="0" rIns="0" tIns="0" bIns="0">
            <a:normAutofit/>
          </a:bodyPr>
          <a:p>
            <a:endParaRPr b="0" lang="fr-FR" sz="1400" spc="-1" strike="noStrike">
              <a:solidFill>
                <a:srgbClr val="000000"/>
              </a:solidFill>
              <a:latin typeface="Arial"/>
            </a:endParaRPr>
          </a:p>
        </p:txBody>
      </p:sp>
      <p:sp>
        <p:nvSpPr>
          <p:cNvPr id="31" name="PlaceHolder 4"/>
          <p:cNvSpPr>
            <a:spLocks noGrp="1"/>
          </p:cNvSpPr>
          <p:nvPr>
            <p:ph type="body"/>
          </p:nvPr>
        </p:nvSpPr>
        <p:spPr>
          <a:xfrm>
            <a:off x="685800" y="4265280"/>
            <a:ext cx="3803400" cy="1848960"/>
          </a:xfrm>
          <a:prstGeom prst="rect">
            <a:avLst/>
          </a:prstGeom>
        </p:spPr>
        <p:txBody>
          <a:bodyPr lIns="0" rIns="0" tIns="0" bIns="0">
            <a:normAutofit/>
          </a:bodyPr>
          <a:p>
            <a:endParaRPr b="0" lang="fr-FR" sz="1400" spc="-1" strike="noStrike">
              <a:solidFill>
                <a:srgbClr val="000000"/>
              </a:solidFill>
              <a:latin typeface="Arial"/>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32" name="PlaceHolder 1"/>
          <p:cNvSpPr>
            <a:spLocks noGrp="1"/>
          </p:cNvSpPr>
          <p:nvPr>
            <p:ph type="title"/>
          </p:nvPr>
        </p:nvSpPr>
        <p:spPr>
          <a:xfrm>
            <a:off x="688320" y="570240"/>
            <a:ext cx="7755840" cy="1053720"/>
          </a:xfrm>
          <a:prstGeom prst="rect">
            <a:avLst/>
          </a:prstGeom>
        </p:spPr>
        <p:txBody>
          <a:bodyPr lIns="0" rIns="0" tIns="0" bIns="0" anchor="ctr">
            <a:noAutofit/>
          </a:bodyPr>
          <a:p>
            <a:endParaRPr b="0" lang="fr-FR" sz="1400" spc="-1" strike="noStrike">
              <a:solidFill>
                <a:srgbClr val="000000"/>
              </a:solidFill>
              <a:latin typeface="Arial"/>
            </a:endParaRPr>
          </a:p>
        </p:txBody>
      </p:sp>
      <p:sp>
        <p:nvSpPr>
          <p:cNvPr id="33" name="PlaceHolder 2"/>
          <p:cNvSpPr>
            <a:spLocks noGrp="1"/>
          </p:cNvSpPr>
          <p:nvPr>
            <p:ph type="body"/>
          </p:nvPr>
        </p:nvSpPr>
        <p:spPr>
          <a:xfrm>
            <a:off x="685800" y="2240280"/>
            <a:ext cx="3803400" cy="1848960"/>
          </a:xfrm>
          <a:prstGeom prst="rect">
            <a:avLst/>
          </a:prstGeom>
        </p:spPr>
        <p:txBody>
          <a:bodyPr lIns="0" rIns="0" tIns="0" bIns="0">
            <a:normAutofit/>
          </a:bodyPr>
          <a:p>
            <a:endParaRPr b="0" lang="fr-FR" sz="1400" spc="-1" strike="noStrike">
              <a:solidFill>
                <a:srgbClr val="000000"/>
              </a:solidFill>
              <a:latin typeface="Arial"/>
            </a:endParaRPr>
          </a:p>
        </p:txBody>
      </p:sp>
      <p:sp>
        <p:nvSpPr>
          <p:cNvPr id="34" name="PlaceHolder 3"/>
          <p:cNvSpPr>
            <a:spLocks noGrp="1"/>
          </p:cNvSpPr>
          <p:nvPr>
            <p:ph type="body"/>
          </p:nvPr>
        </p:nvSpPr>
        <p:spPr>
          <a:xfrm>
            <a:off x="685800" y="4265280"/>
            <a:ext cx="3803400" cy="1848960"/>
          </a:xfrm>
          <a:prstGeom prst="rect">
            <a:avLst/>
          </a:prstGeom>
        </p:spPr>
        <p:txBody>
          <a:bodyPr lIns="0" rIns="0" tIns="0" bIns="0">
            <a:normAutofit/>
          </a:bodyPr>
          <a:p>
            <a:endParaRPr b="0" lang="fr-FR" sz="1400" spc="-1" strike="noStrike">
              <a:solidFill>
                <a:srgbClr val="000000"/>
              </a:solidFill>
              <a:latin typeface="Arial"/>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35" name="PlaceHolder 1"/>
          <p:cNvSpPr>
            <a:spLocks noGrp="1"/>
          </p:cNvSpPr>
          <p:nvPr>
            <p:ph type="title"/>
          </p:nvPr>
        </p:nvSpPr>
        <p:spPr>
          <a:xfrm>
            <a:off x="688320" y="570240"/>
            <a:ext cx="7755840" cy="1053720"/>
          </a:xfrm>
          <a:prstGeom prst="rect">
            <a:avLst/>
          </a:prstGeom>
        </p:spPr>
        <p:txBody>
          <a:bodyPr lIns="0" rIns="0" tIns="0" bIns="0" anchor="ctr">
            <a:noAutofit/>
          </a:bodyPr>
          <a:p>
            <a:endParaRPr b="0" lang="fr-FR" sz="1400" spc="-1" strike="noStrike">
              <a:solidFill>
                <a:srgbClr val="000000"/>
              </a:solidFill>
              <a:latin typeface="Arial"/>
            </a:endParaRPr>
          </a:p>
        </p:txBody>
      </p:sp>
      <p:sp>
        <p:nvSpPr>
          <p:cNvPr id="36" name="PlaceHolder 2"/>
          <p:cNvSpPr>
            <a:spLocks noGrp="1"/>
          </p:cNvSpPr>
          <p:nvPr>
            <p:ph type="body"/>
          </p:nvPr>
        </p:nvSpPr>
        <p:spPr>
          <a:xfrm>
            <a:off x="685800" y="2240280"/>
            <a:ext cx="1855800" cy="1848960"/>
          </a:xfrm>
          <a:prstGeom prst="rect">
            <a:avLst/>
          </a:prstGeom>
        </p:spPr>
        <p:txBody>
          <a:bodyPr lIns="0" rIns="0" tIns="0" bIns="0">
            <a:normAutofit/>
          </a:bodyPr>
          <a:p>
            <a:endParaRPr b="0" lang="fr-FR" sz="1400" spc="-1" strike="noStrike">
              <a:solidFill>
                <a:srgbClr val="000000"/>
              </a:solidFill>
              <a:latin typeface="Arial"/>
            </a:endParaRPr>
          </a:p>
        </p:txBody>
      </p:sp>
      <p:sp>
        <p:nvSpPr>
          <p:cNvPr id="37" name="PlaceHolder 3"/>
          <p:cNvSpPr>
            <a:spLocks noGrp="1"/>
          </p:cNvSpPr>
          <p:nvPr>
            <p:ph type="body"/>
          </p:nvPr>
        </p:nvSpPr>
        <p:spPr>
          <a:xfrm>
            <a:off x="2634840" y="2240280"/>
            <a:ext cx="1855800" cy="1848960"/>
          </a:xfrm>
          <a:prstGeom prst="rect">
            <a:avLst/>
          </a:prstGeom>
        </p:spPr>
        <p:txBody>
          <a:bodyPr lIns="0" rIns="0" tIns="0" bIns="0">
            <a:normAutofit/>
          </a:bodyPr>
          <a:p>
            <a:endParaRPr b="0" lang="fr-FR" sz="1400" spc="-1" strike="noStrike">
              <a:solidFill>
                <a:srgbClr val="000000"/>
              </a:solidFill>
              <a:latin typeface="Arial"/>
            </a:endParaRPr>
          </a:p>
        </p:txBody>
      </p:sp>
      <p:sp>
        <p:nvSpPr>
          <p:cNvPr id="38" name="PlaceHolder 4"/>
          <p:cNvSpPr>
            <a:spLocks noGrp="1"/>
          </p:cNvSpPr>
          <p:nvPr>
            <p:ph type="body"/>
          </p:nvPr>
        </p:nvSpPr>
        <p:spPr>
          <a:xfrm>
            <a:off x="685800" y="4265280"/>
            <a:ext cx="1855800" cy="1848960"/>
          </a:xfrm>
          <a:prstGeom prst="rect">
            <a:avLst/>
          </a:prstGeom>
        </p:spPr>
        <p:txBody>
          <a:bodyPr lIns="0" rIns="0" tIns="0" bIns="0">
            <a:normAutofit/>
          </a:bodyPr>
          <a:p>
            <a:endParaRPr b="0" lang="fr-FR" sz="1400" spc="-1" strike="noStrike">
              <a:solidFill>
                <a:srgbClr val="000000"/>
              </a:solidFill>
              <a:latin typeface="Arial"/>
            </a:endParaRPr>
          </a:p>
        </p:txBody>
      </p:sp>
      <p:sp>
        <p:nvSpPr>
          <p:cNvPr id="39" name="PlaceHolder 5"/>
          <p:cNvSpPr>
            <a:spLocks noGrp="1"/>
          </p:cNvSpPr>
          <p:nvPr>
            <p:ph type="body"/>
          </p:nvPr>
        </p:nvSpPr>
        <p:spPr>
          <a:xfrm>
            <a:off x="2634840" y="4265280"/>
            <a:ext cx="1855800" cy="1848960"/>
          </a:xfrm>
          <a:prstGeom prst="rect">
            <a:avLst/>
          </a:prstGeom>
        </p:spPr>
        <p:txBody>
          <a:bodyPr lIns="0" rIns="0" tIns="0" bIns="0">
            <a:normAutofit/>
          </a:bodyPr>
          <a:p>
            <a:endParaRPr b="0" lang="fr-FR" sz="1400" spc="-1" strike="noStrike">
              <a:solidFill>
                <a:srgbClr val="000000"/>
              </a:solidFill>
              <a:latin typeface="Arial"/>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40" name="PlaceHolder 1"/>
          <p:cNvSpPr>
            <a:spLocks noGrp="1"/>
          </p:cNvSpPr>
          <p:nvPr>
            <p:ph type="title"/>
          </p:nvPr>
        </p:nvSpPr>
        <p:spPr>
          <a:xfrm>
            <a:off x="688320" y="570240"/>
            <a:ext cx="7755840" cy="1053720"/>
          </a:xfrm>
          <a:prstGeom prst="rect">
            <a:avLst/>
          </a:prstGeom>
        </p:spPr>
        <p:txBody>
          <a:bodyPr lIns="0" rIns="0" tIns="0" bIns="0" anchor="ctr">
            <a:noAutofit/>
          </a:bodyPr>
          <a:p>
            <a:endParaRPr b="0" lang="fr-FR" sz="1400" spc="-1" strike="noStrike">
              <a:solidFill>
                <a:srgbClr val="000000"/>
              </a:solidFill>
              <a:latin typeface="Arial"/>
            </a:endParaRPr>
          </a:p>
        </p:txBody>
      </p:sp>
      <p:sp>
        <p:nvSpPr>
          <p:cNvPr id="41" name="PlaceHolder 2"/>
          <p:cNvSpPr>
            <a:spLocks noGrp="1"/>
          </p:cNvSpPr>
          <p:nvPr>
            <p:ph type="body"/>
          </p:nvPr>
        </p:nvSpPr>
        <p:spPr>
          <a:xfrm>
            <a:off x="685800" y="2240280"/>
            <a:ext cx="1224360" cy="1848960"/>
          </a:xfrm>
          <a:prstGeom prst="rect">
            <a:avLst/>
          </a:prstGeom>
        </p:spPr>
        <p:txBody>
          <a:bodyPr lIns="0" rIns="0" tIns="0" bIns="0">
            <a:normAutofit/>
          </a:bodyPr>
          <a:p>
            <a:endParaRPr b="0" lang="fr-FR" sz="1400" spc="-1" strike="noStrike">
              <a:solidFill>
                <a:srgbClr val="000000"/>
              </a:solidFill>
              <a:latin typeface="Arial"/>
            </a:endParaRPr>
          </a:p>
        </p:txBody>
      </p:sp>
      <p:sp>
        <p:nvSpPr>
          <p:cNvPr id="42" name="PlaceHolder 3"/>
          <p:cNvSpPr>
            <a:spLocks noGrp="1"/>
          </p:cNvSpPr>
          <p:nvPr>
            <p:ph type="body"/>
          </p:nvPr>
        </p:nvSpPr>
        <p:spPr>
          <a:xfrm>
            <a:off x="1971720" y="2240280"/>
            <a:ext cx="1224360" cy="1848960"/>
          </a:xfrm>
          <a:prstGeom prst="rect">
            <a:avLst/>
          </a:prstGeom>
        </p:spPr>
        <p:txBody>
          <a:bodyPr lIns="0" rIns="0" tIns="0" bIns="0">
            <a:normAutofit/>
          </a:bodyPr>
          <a:p>
            <a:endParaRPr b="0" lang="fr-FR" sz="1400" spc="-1" strike="noStrike">
              <a:solidFill>
                <a:srgbClr val="000000"/>
              </a:solidFill>
              <a:latin typeface="Arial"/>
            </a:endParaRPr>
          </a:p>
        </p:txBody>
      </p:sp>
      <p:sp>
        <p:nvSpPr>
          <p:cNvPr id="43" name="PlaceHolder 4"/>
          <p:cNvSpPr>
            <a:spLocks noGrp="1"/>
          </p:cNvSpPr>
          <p:nvPr>
            <p:ph type="body"/>
          </p:nvPr>
        </p:nvSpPr>
        <p:spPr>
          <a:xfrm>
            <a:off x="3257640" y="2240280"/>
            <a:ext cx="1224360" cy="1848960"/>
          </a:xfrm>
          <a:prstGeom prst="rect">
            <a:avLst/>
          </a:prstGeom>
        </p:spPr>
        <p:txBody>
          <a:bodyPr lIns="0" rIns="0" tIns="0" bIns="0">
            <a:normAutofit/>
          </a:bodyPr>
          <a:p>
            <a:endParaRPr b="0" lang="fr-FR" sz="1400" spc="-1" strike="noStrike">
              <a:solidFill>
                <a:srgbClr val="000000"/>
              </a:solidFill>
              <a:latin typeface="Arial"/>
            </a:endParaRPr>
          </a:p>
        </p:txBody>
      </p:sp>
      <p:sp>
        <p:nvSpPr>
          <p:cNvPr id="44" name="PlaceHolder 5"/>
          <p:cNvSpPr>
            <a:spLocks noGrp="1"/>
          </p:cNvSpPr>
          <p:nvPr>
            <p:ph type="body"/>
          </p:nvPr>
        </p:nvSpPr>
        <p:spPr>
          <a:xfrm>
            <a:off x="685800" y="4265280"/>
            <a:ext cx="1224360" cy="1848960"/>
          </a:xfrm>
          <a:prstGeom prst="rect">
            <a:avLst/>
          </a:prstGeom>
        </p:spPr>
        <p:txBody>
          <a:bodyPr lIns="0" rIns="0" tIns="0" bIns="0">
            <a:normAutofit/>
          </a:bodyPr>
          <a:p>
            <a:endParaRPr b="0" lang="fr-FR" sz="1400" spc="-1" strike="noStrike">
              <a:solidFill>
                <a:srgbClr val="000000"/>
              </a:solidFill>
              <a:latin typeface="Arial"/>
            </a:endParaRPr>
          </a:p>
        </p:txBody>
      </p:sp>
      <p:sp>
        <p:nvSpPr>
          <p:cNvPr id="45" name="PlaceHolder 6"/>
          <p:cNvSpPr>
            <a:spLocks noGrp="1"/>
          </p:cNvSpPr>
          <p:nvPr>
            <p:ph type="body"/>
          </p:nvPr>
        </p:nvSpPr>
        <p:spPr>
          <a:xfrm>
            <a:off x="1971720" y="4265280"/>
            <a:ext cx="1224360" cy="1848960"/>
          </a:xfrm>
          <a:prstGeom prst="rect">
            <a:avLst/>
          </a:prstGeom>
        </p:spPr>
        <p:txBody>
          <a:bodyPr lIns="0" rIns="0" tIns="0" bIns="0">
            <a:normAutofit/>
          </a:bodyPr>
          <a:p>
            <a:endParaRPr b="0" lang="fr-FR" sz="1400" spc="-1" strike="noStrike">
              <a:solidFill>
                <a:srgbClr val="000000"/>
              </a:solidFill>
              <a:latin typeface="Arial"/>
            </a:endParaRPr>
          </a:p>
        </p:txBody>
      </p:sp>
      <p:sp>
        <p:nvSpPr>
          <p:cNvPr id="46" name="PlaceHolder 7"/>
          <p:cNvSpPr>
            <a:spLocks noGrp="1"/>
          </p:cNvSpPr>
          <p:nvPr>
            <p:ph type="body"/>
          </p:nvPr>
        </p:nvSpPr>
        <p:spPr>
          <a:xfrm>
            <a:off x="3257640" y="4265280"/>
            <a:ext cx="1224360" cy="1848960"/>
          </a:xfrm>
          <a:prstGeom prst="rect">
            <a:avLst/>
          </a:prstGeom>
        </p:spPr>
        <p:txBody>
          <a:bodyPr lIns="0" rIns="0" tIns="0" bIns="0">
            <a:normAutofit/>
          </a:bodyPr>
          <a:p>
            <a:endParaRPr b="0" lang="fr-FR" sz="1400" spc="-1" strike="noStrike">
              <a:solidFill>
                <a:srgbClr val="000000"/>
              </a:solidFill>
              <a:latin typeface="Arial"/>
            </a:endParaRP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58" name="PlaceHolder 1"/>
          <p:cNvSpPr>
            <a:spLocks noGrp="1"/>
          </p:cNvSpPr>
          <p:nvPr>
            <p:ph type="title"/>
          </p:nvPr>
        </p:nvSpPr>
        <p:spPr>
          <a:xfrm>
            <a:off x="688320" y="570240"/>
            <a:ext cx="7755840" cy="1053720"/>
          </a:xfrm>
          <a:prstGeom prst="rect">
            <a:avLst/>
          </a:prstGeom>
        </p:spPr>
        <p:txBody>
          <a:bodyPr lIns="0" rIns="0" tIns="0" bIns="0" anchor="ctr">
            <a:noAutofit/>
          </a:bodyPr>
          <a:p>
            <a:endParaRPr b="0" lang="fr-FR" sz="1400" spc="-1" strike="noStrike">
              <a:solidFill>
                <a:srgbClr val="000000"/>
              </a:solidFill>
              <a:latin typeface="Arial"/>
            </a:endParaRPr>
          </a:p>
        </p:txBody>
      </p:sp>
      <p:sp>
        <p:nvSpPr>
          <p:cNvPr id="59" name="PlaceHolder 2"/>
          <p:cNvSpPr>
            <a:spLocks noGrp="1"/>
          </p:cNvSpPr>
          <p:nvPr>
            <p:ph type="subTitle"/>
          </p:nvPr>
        </p:nvSpPr>
        <p:spPr>
          <a:xfrm>
            <a:off x="685800" y="2240280"/>
            <a:ext cx="3803400" cy="3876840"/>
          </a:xfrm>
          <a:prstGeom prst="rect">
            <a:avLst/>
          </a:prstGeom>
        </p:spPr>
        <p:txBody>
          <a:bodyPr lIns="0" rIns="0" tIns="0" bIns="0" anchor="ctr">
            <a:noAutofit/>
          </a:bodyPr>
          <a:p>
            <a:pPr algn="ctr"/>
            <a:endParaRPr b="0" lang="fr-FR" sz="3200" spc="-1" strike="noStrike">
              <a:latin typeface="Arial"/>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60" name="PlaceHolder 1"/>
          <p:cNvSpPr>
            <a:spLocks noGrp="1"/>
          </p:cNvSpPr>
          <p:nvPr>
            <p:ph type="title"/>
          </p:nvPr>
        </p:nvSpPr>
        <p:spPr>
          <a:xfrm>
            <a:off x="688320" y="570240"/>
            <a:ext cx="7755840" cy="1053720"/>
          </a:xfrm>
          <a:prstGeom prst="rect">
            <a:avLst/>
          </a:prstGeom>
        </p:spPr>
        <p:txBody>
          <a:bodyPr lIns="0" rIns="0" tIns="0" bIns="0" anchor="ctr">
            <a:noAutofit/>
          </a:bodyPr>
          <a:p>
            <a:endParaRPr b="0" lang="fr-FR" sz="1400" spc="-1" strike="noStrike">
              <a:solidFill>
                <a:srgbClr val="000000"/>
              </a:solidFill>
              <a:latin typeface="Arial"/>
            </a:endParaRPr>
          </a:p>
        </p:txBody>
      </p:sp>
      <p:sp>
        <p:nvSpPr>
          <p:cNvPr id="61" name="PlaceHolder 2"/>
          <p:cNvSpPr>
            <a:spLocks noGrp="1"/>
          </p:cNvSpPr>
          <p:nvPr>
            <p:ph type="body"/>
          </p:nvPr>
        </p:nvSpPr>
        <p:spPr>
          <a:xfrm>
            <a:off x="685800" y="2240280"/>
            <a:ext cx="3803400" cy="3876840"/>
          </a:xfrm>
          <a:prstGeom prst="rect">
            <a:avLst/>
          </a:prstGeom>
        </p:spPr>
        <p:txBody>
          <a:bodyPr lIns="0" rIns="0" tIns="0" bIns="0">
            <a:normAutofit/>
          </a:bodyPr>
          <a:p>
            <a:endParaRPr b="0" lang="fr-FR" sz="1400" spc="-1" strike="noStrike">
              <a:solidFill>
                <a:srgbClr val="000000"/>
              </a:solidFill>
              <a:latin typeface="Arial"/>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62" name="PlaceHolder 1"/>
          <p:cNvSpPr>
            <a:spLocks noGrp="1"/>
          </p:cNvSpPr>
          <p:nvPr>
            <p:ph type="title"/>
          </p:nvPr>
        </p:nvSpPr>
        <p:spPr>
          <a:xfrm>
            <a:off x="688320" y="570240"/>
            <a:ext cx="7755840" cy="1053720"/>
          </a:xfrm>
          <a:prstGeom prst="rect">
            <a:avLst/>
          </a:prstGeom>
        </p:spPr>
        <p:txBody>
          <a:bodyPr lIns="0" rIns="0" tIns="0" bIns="0" anchor="ctr">
            <a:noAutofit/>
          </a:bodyPr>
          <a:p>
            <a:endParaRPr b="0" lang="fr-FR" sz="1400" spc="-1" strike="noStrike">
              <a:solidFill>
                <a:srgbClr val="000000"/>
              </a:solidFill>
              <a:latin typeface="Arial"/>
            </a:endParaRPr>
          </a:p>
        </p:txBody>
      </p:sp>
      <p:sp>
        <p:nvSpPr>
          <p:cNvPr id="63" name="PlaceHolder 2"/>
          <p:cNvSpPr>
            <a:spLocks noGrp="1"/>
          </p:cNvSpPr>
          <p:nvPr>
            <p:ph type="body"/>
          </p:nvPr>
        </p:nvSpPr>
        <p:spPr>
          <a:xfrm>
            <a:off x="685800" y="2240280"/>
            <a:ext cx="1855800" cy="3876840"/>
          </a:xfrm>
          <a:prstGeom prst="rect">
            <a:avLst/>
          </a:prstGeom>
        </p:spPr>
        <p:txBody>
          <a:bodyPr lIns="0" rIns="0" tIns="0" bIns="0">
            <a:normAutofit/>
          </a:bodyPr>
          <a:p>
            <a:endParaRPr b="0" lang="fr-FR" sz="1400" spc="-1" strike="noStrike">
              <a:solidFill>
                <a:srgbClr val="000000"/>
              </a:solidFill>
              <a:latin typeface="Arial"/>
            </a:endParaRPr>
          </a:p>
        </p:txBody>
      </p:sp>
      <p:sp>
        <p:nvSpPr>
          <p:cNvPr id="64" name="PlaceHolder 3"/>
          <p:cNvSpPr>
            <a:spLocks noGrp="1"/>
          </p:cNvSpPr>
          <p:nvPr>
            <p:ph type="body"/>
          </p:nvPr>
        </p:nvSpPr>
        <p:spPr>
          <a:xfrm>
            <a:off x="2634840" y="2240280"/>
            <a:ext cx="1855800" cy="3876840"/>
          </a:xfrm>
          <a:prstGeom prst="rect">
            <a:avLst/>
          </a:prstGeom>
        </p:spPr>
        <p:txBody>
          <a:bodyPr lIns="0" rIns="0" tIns="0" bIns="0">
            <a:normAutofit/>
          </a:bodyPr>
          <a:p>
            <a:endParaRPr b="0" lang="fr-FR" sz="1400" spc="-1" strike="noStrike">
              <a:solidFill>
                <a:srgbClr val="000000"/>
              </a:solidFill>
              <a:latin typeface="Arial"/>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65" name="PlaceHolder 1"/>
          <p:cNvSpPr>
            <a:spLocks noGrp="1"/>
          </p:cNvSpPr>
          <p:nvPr>
            <p:ph type="title"/>
          </p:nvPr>
        </p:nvSpPr>
        <p:spPr>
          <a:xfrm>
            <a:off x="688320" y="570240"/>
            <a:ext cx="7755840" cy="1053720"/>
          </a:xfrm>
          <a:prstGeom prst="rect">
            <a:avLst/>
          </a:prstGeom>
        </p:spPr>
        <p:txBody>
          <a:bodyPr lIns="0" rIns="0" tIns="0" bIns="0" anchor="ctr">
            <a:noAutofit/>
          </a:bodyPr>
          <a:p>
            <a:endParaRPr b="0" lang="fr-FR" sz="1400" spc="-1" strike="noStrike">
              <a:solidFill>
                <a:srgbClr val="000000"/>
              </a:solidFill>
              <a:latin typeface="Arial"/>
            </a:endParaRP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66" name="PlaceHolder 1"/>
          <p:cNvSpPr>
            <a:spLocks noGrp="1"/>
          </p:cNvSpPr>
          <p:nvPr>
            <p:ph type="subTitle"/>
          </p:nvPr>
        </p:nvSpPr>
        <p:spPr>
          <a:xfrm>
            <a:off x="688320" y="570240"/>
            <a:ext cx="7755840" cy="4885560"/>
          </a:xfrm>
          <a:prstGeom prst="rect">
            <a:avLst/>
          </a:prstGeom>
        </p:spPr>
        <p:txBody>
          <a:bodyPr lIns="0" rIns="0" tIns="0" bIns="0" anchor="ctr">
            <a:noAutofit/>
          </a:bodyPr>
          <a:p>
            <a:pPr algn="ctr"/>
            <a:endParaRPr b="0" lang="fr-FR" sz="3200" spc="-1" strike="noStrike">
              <a:latin typeface="Arial"/>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67" name="PlaceHolder 1"/>
          <p:cNvSpPr>
            <a:spLocks noGrp="1"/>
          </p:cNvSpPr>
          <p:nvPr>
            <p:ph type="title"/>
          </p:nvPr>
        </p:nvSpPr>
        <p:spPr>
          <a:xfrm>
            <a:off x="688320" y="570240"/>
            <a:ext cx="7755840" cy="1053720"/>
          </a:xfrm>
          <a:prstGeom prst="rect">
            <a:avLst/>
          </a:prstGeom>
        </p:spPr>
        <p:txBody>
          <a:bodyPr lIns="0" rIns="0" tIns="0" bIns="0" anchor="ctr">
            <a:noAutofit/>
          </a:bodyPr>
          <a:p>
            <a:endParaRPr b="0" lang="fr-FR" sz="1400" spc="-1" strike="noStrike">
              <a:solidFill>
                <a:srgbClr val="000000"/>
              </a:solidFill>
              <a:latin typeface="Arial"/>
            </a:endParaRPr>
          </a:p>
        </p:txBody>
      </p:sp>
      <p:sp>
        <p:nvSpPr>
          <p:cNvPr id="68" name="PlaceHolder 2"/>
          <p:cNvSpPr>
            <a:spLocks noGrp="1"/>
          </p:cNvSpPr>
          <p:nvPr>
            <p:ph type="body"/>
          </p:nvPr>
        </p:nvSpPr>
        <p:spPr>
          <a:xfrm>
            <a:off x="685800" y="2240280"/>
            <a:ext cx="1855800" cy="1848960"/>
          </a:xfrm>
          <a:prstGeom prst="rect">
            <a:avLst/>
          </a:prstGeom>
        </p:spPr>
        <p:txBody>
          <a:bodyPr lIns="0" rIns="0" tIns="0" bIns="0">
            <a:normAutofit/>
          </a:bodyPr>
          <a:p>
            <a:endParaRPr b="0" lang="fr-FR" sz="1400" spc="-1" strike="noStrike">
              <a:solidFill>
                <a:srgbClr val="000000"/>
              </a:solidFill>
              <a:latin typeface="Arial"/>
            </a:endParaRPr>
          </a:p>
        </p:txBody>
      </p:sp>
      <p:sp>
        <p:nvSpPr>
          <p:cNvPr id="69" name="PlaceHolder 3"/>
          <p:cNvSpPr>
            <a:spLocks noGrp="1"/>
          </p:cNvSpPr>
          <p:nvPr>
            <p:ph type="body"/>
          </p:nvPr>
        </p:nvSpPr>
        <p:spPr>
          <a:xfrm>
            <a:off x="2634840" y="2240280"/>
            <a:ext cx="1855800" cy="3876840"/>
          </a:xfrm>
          <a:prstGeom prst="rect">
            <a:avLst/>
          </a:prstGeom>
        </p:spPr>
        <p:txBody>
          <a:bodyPr lIns="0" rIns="0" tIns="0" bIns="0">
            <a:normAutofit/>
          </a:bodyPr>
          <a:p>
            <a:endParaRPr b="0" lang="fr-FR" sz="1400" spc="-1" strike="noStrike">
              <a:solidFill>
                <a:srgbClr val="000000"/>
              </a:solidFill>
              <a:latin typeface="Arial"/>
            </a:endParaRPr>
          </a:p>
        </p:txBody>
      </p:sp>
      <p:sp>
        <p:nvSpPr>
          <p:cNvPr id="70" name="PlaceHolder 4"/>
          <p:cNvSpPr>
            <a:spLocks noGrp="1"/>
          </p:cNvSpPr>
          <p:nvPr>
            <p:ph type="body"/>
          </p:nvPr>
        </p:nvSpPr>
        <p:spPr>
          <a:xfrm>
            <a:off x="685800" y="4265280"/>
            <a:ext cx="1855800" cy="1848960"/>
          </a:xfrm>
          <a:prstGeom prst="rect">
            <a:avLst/>
          </a:prstGeom>
        </p:spPr>
        <p:txBody>
          <a:bodyPr lIns="0" rIns="0" tIns="0" bIns="0">
            <a:normAutofit/>
          </a:bodyPr>
          <a:p>
            <a:endParaRPr b="0" lang="fr-FR" sz="1400" spc="-1" strike="noStrike">
              <a:solidFill>
                <a:srgbClr val="000000"/>
              </a:solidFill>
              <a:latin typeface="Arial"/>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71" name="PlaceHolder 1"/>
          <p:cNvSpPr>
            <a:spLocks noGrp="1"/>
          </p:cNvSpPr>
          <p:nvPr>
            <p:ph type="title"/>
          </p:nvPr>
        </p:nvSpPr>
        <p:spPr>
          <a:xfrm>
            <a:off x="688320" y="570240"/>
            <a:ext cx="7755840" cy="1053720"/>
          </a:xfrm>
          <a:prstGeom prst="rect">
            <a:avLst/>
          </a:prstGeom>
        </p:spPr>
        <p:txBody>
          <a:bodyPr lIns="0" rIns="0" tIns="0" bIns="0" anchor="ctr">
            <a:noAutofit/>
          </a:bodyPr>
          <a:p>
            <a:endParaRPr b="0" lang="fr-FR" sz="1400" spc="-1" strike="noStrike">
              <a:solidFill>
                <a:srgbClr val="000000"/>
              </a:solidFill>
              <a:latin typeface="Arial"/>
            </a:endParaRPr>
          </a:p>
        </p:txBody>
      </p:sp>
      <p:sp>
        <p:nvSpPr>
          <p:cNvPr id="72" name="PlaceHolder 2"/>
          <p:cNvSpPr>
            <a:spLocks noGrp="1"/>
          </p:cNvSpPr>
          <p:nvPr>
            <p:ph type="body"/>
          </p:nvPr>
        </p:nvSpPr>
        <p:spPr>
          <a:xfrm>
            <a:off x="685800" y="2240280"/>
            <a:ext cx="1855800" cy="3876840"/>
          </a:xfrm>
          <a:prstGeom prst="rect">
            <a:avLst/>
          </a:prstGeom>
        </p:spPr>
        <p:txBody>
          <a:bodyPr lIns="0" rIns="0" tIns="0" bIns="0">
            <a:normAutofit/>
          </a:bodyPr>
          <a:p>
            <a:endParaRPr b="0" lang="fr-FR" sz="1400" spc="-1" strike="noStrike">
              <a:solidFill>
                <a:srgbClr val="000000"/>
              </a:solidFill>
              <a:latin typeface="Arial"/>
            </a:endParaRPr>
          </a:p>
        </p:txBody>
      </p:sp>
      <p:sp>
        <p:nvSpPr>
          <p:cNvPr id="73" name="PlaceHolder 3"/>
          <p:cNvSpPr>
            <a:spLocks noGrp="1"/>
          </p:cNvSpPr>
          <p:nvPr>
            <p:ph type="body"/>
          </p:nvPr>
        </p:nvSpPr>
        <p:spPr>
          <a:xfrm>
            <a:off x="2634840" y="2240280"/>
            <a:ext cx="1855800" cy="1848960"/>
          </a:xfrm>
          <a:prstGeom prst="rect">
            <a:avLst/>
          </a:prstGeom>
        </p:spPr>
        <p:txBody>
          <a:bodyPr lIns="0" rIns="0" tIns="0" bIns="0">
            <a:normAutofit/>
          </a:bodyPr>
          <a:p>
            <a:endParaRPr b="0" lang="fr-FR" sz="1400" spc="-1" strike="noStrike">
              <a:solidFill>
                <a:srgbClr val="000000"/>
              </a:solidFill>
              <a:latin typeface="Arial"/>
            </a:endParaRPr>
          </a:p>
        </p:txBody>
      </p:sp>
      <p:sp>
        <p:nvSpPr>
          <p:cNvPr id="74" name="PlaceHolder 4"/>
          <p:cNvSpPr>
            <a:spLocks noGrp="1"/>
          </p:cNvSpPr>
          <p:nvPr>
            <p:ph type="body"/>
          </p:nvPr>
        </p:nvSpPr>
        <p:spPr>
          <a:xfrm>
            <a:off x="2634840" y="4265280"/>
            <a:ext cx="1855800" cy="1848960"/>
          </a:xfrm>
          <a:prstGeom prst="rect">
            <a:avLst/>
          </a:prstGeom>
        </p:spPr>
        <p:txBody>
          <a:bodyPr lIns="0" rIns="0" tIns="0" bIns="0">
            <a:normAutofit/>
          </a:bodyPr>
          <a:p>
            <a:endParaRPr b="0" lang="fr-FR" sz="1400" spc="-1" strike="noStrike">
              <a:solidFill>
                <a:srgbClr val="000000"/>
              </a:solidFill>
              <a:latin typeface="Arial"/>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75" name="PlaceHolder 1"/>
          <p:cNvSpPr>
            <a:spLocks noGrp="1"/>
          </p:cNvSpPr>
          <p:nvPr>
            <p:ph type="title"/>
          </p:nvPr>
        </p:nvSpPr>
        <p:spPr>
          <a:xfrm>
            <a:off x="688320" y="570240"/>
            <a:ext cx="7755840" cy="1053720"/>
          </a:xfrm>
          <a:prstGeom prst="rect">
            <a:avLst/>
          </a:prstGeom>
        </p:spPr>
        <p:txBody>
          <a:bodyPr lIns="0" rIns="0" tIns="0" bIns="0" anchor="ctr">
            <a:noAutofit/>
          </a:bodyPr>
          <a:p>
            <a:endParaRPr b="0" lang="fr-FR" sz="1400" spc="-1" strike="noStrike">
              <a:solidFill>
                <a:srgbClr val="000000"/>
              </a:solidFill>
              <a:latin typeface="Arial"/>
            </a:endParaRPr>
          </a:p>
        </p:txBody>
      </p:sp>
      <p:sp>
        <p:nvSpPr>
          <p:cNvPr id="76" name="PlaceHolder 2"/>
          <p:cNvSpPr>
            <a:spLocks noGrp="1"/>
          </p:cNvSpPr>
          <p:nvPr>
            <p:ph type="body"/>
          </p:nvPr>
        </p:nvSpPr>
        <p:spPr>
          <a:xfrm>
            <a:off x="685800" y="2240280"/>
            <a:ext cx="1855800" cy="1848960"/>
          </a:xfrm>
          <a:prstGeom prst="rect">
            <a:avLst/>
          </a:prstGeom>
        </p:spPr>
        <p:txBody>
          <a:bodyPr lIns="0" rIns="0" tIns="0" bIns="0">
            <a:normAutofit/>
          </a:bodyPr>
          <a:p>
            <a:endParaRPr b="0" lang="fr-FR" sz="1400" spc="-1" strike="noStrike">
              <a:solidFill>
                <a:srgbClr val="000000"/>
              </a:solidFill>
              <a:latin typeface="Arial"/>
            </a:endParaRPr>
          </a:p>
        </p:txBody>
      </p:sp>
      <p:sp>
        <p:nvSpPr>
          <p:cNvPr id="77" name="PlaceHolder 3"/>
          <p:cNvSpPr>
            <a:spLocks noGrp="1"/>
          </p:cNvSpPr>
          <p:nvPr>
            <p:ph type="body"/>
          </p:nvPr>
        </p:nvSpPr>
        <p:spPr>
          <a:xfrm>
            <a:off x="2634840" y="2240280"/>
            <a:ext cx="1855800" cy="1848960"/>
          </a:xfrm>
          <a:prstGeom prst="rect">
            <a:avLst/>
          </a:prstGeom>
        </p:spPr>
        <p:txBody>
          <a:bodyPr lIns="0" rIns="0" tIns="0" bIns="0">
            <a:normAutofit/>
          </a:bodyPr>
          <a:p>
            <a:endParaRPr b="0" lang="fr-FR" sz="1400" spc="-1" strike="noStrike">
              <a:solidFill>
                <a:srgbClr val="000000"/>
              </a:solidFill>
              <a:latin typeface="Arial"/>
            </a:endParaRPr>
          </a:p>
        </p:txBody>
      </p:sp>
      <p:sp>
        <p:nvSpPr>
          <p:cNvPr id="78" name="PlaceHolder 4"/>
          <p:cNvSpPr>
            <a:spLocks noGrp="1"/>
          </p:cNvSpPr>
          <p:nvPr>
            <p:ph type="body"/>
          </p:nvPr>
        </p:nvSpPr>
        <p:spPr>
          <a:xfrm>
            <a:off x="685800" y="4265280"/>
            <a:ext cx="3803400" cy="1848960"/>
          </a:xfrm>
          <a:prstGeom prst="rect">
            <a:avLst/>
          </a:prstGeom>
        </p:spPr>
        <p:txBody>
          <a:bodyPr lIns="0" rIns="0" tIns="0" bIns="0">
            <a:normAutofit/>
          </a:bodyPr>
          <a:p>
            <a:endParaRPr b="0" lang="fr-FR" sz="1400" spc="-1" strike="noStrike">
              <a:solidFill>
                <a:srgbClr val="000000"/>
              </a:solidFill>
              <a:latin typeface="Arial"/>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79" name="PlaceHolder 1"/>
          <p:cNvSpPr>
            <a:spLocks noGrp="1"/>
          </p:cNvSpPr>
          <p:nvPr>
            <p:ph type="title"/>
          </p:nvPr>
        </p:nvSpPr>
        <p:spPr>
          <a:xfrm>
            <a:off x="688320" y="570240"/>
            <a:ext cx="7755840" cy="1053720"/>
          </a:xfrm>
          <a:prstGeom prst="rect">
            <a:avLst/>
          </a:prstGeom>
        </p:spPr>
        <p:txBody>
          <a:bodyPr lIns="0" rIns="0" tIns="0" bIns="0" anchor="ctr">
            <a:noAutofit/>
          </a:bodyPr>
          <a:p>
            <a:endParaRPr b="0" lang="fr-FR" sz="1400" spc="-1" strike="noStrike">
              <a:solidFill>
                <a:srgbClr val="000000"/>
              </a:solidFill>
              <a:latin typeface="Arial"/>
            </a:endParaRPr>
          </a:p>
        </p:txBody>
      </p:sp>
      <p:sp>
        <p:nvSpPr>
          <p:cNvPr id="80" name="PlaceHolder 2"/>
          <p:cNvSpPr>
            <a:spLocks noGrp="1"/>
          </p:cNvSpPr>
          <p:nvPr>
            <p:ph type="body"/>
          </p:nvPr>
        </p:nvSpPr>
        <p:spPr>
          <a:xfrm>
            <a:off x="685800" y="2240280"/>
            <a:ext cx="3803400" cy="1848960"/>
          </a:xfrm>
          <a:prstGeom prst="rect">
            <a:avLst/>
          </a:prstGeom>
        </p:spPr>
        <p:txBody>
          <a:bodyPr lIns="0" rIns="0" tIns="0" bIns="0">
            <a:normAutofit/>
          </a:bodyPr>
          <a:p>
            <a:endParaRPr b="0" lang="fr-FR" sz="1400" spc="-1" strike="noStrike">
              <a:solidFill>
                <a:srgbClr val="000000"/>
              </a:solidFill>
              <a:latin typeface="Arial"/>
            </a:endParaRPr>
          </a:p>
        </p:txBody>
      </p:sp>
      <p:sp>
        <p:nvSpPr>
          <p:cNvPr id="81" name="PlaceHolder 3"/>
          <p:cNvSpPr>
            <a:spLocks noGrp="1"/>
          </p:cNvSpPr>
          <p:nvPr>
            <p:ph type="body"/>
          </p:nvPr>
        </p:nvSpPr>
        <p:spPr>
          <a:xfrm>
            <a:off x="685800" y="4265280"/>
            <a:ext cx="3803400" cy="1848960"/>
          </a:xfrm>
          <a:prstGeom prst="rect">
            <a:avLst/>
          </a:prstGeom>
        </p:spPr>
        <p:txBody>
          <a:bodyPr lIns="0" rIns="0" tIns="0" bIns="0">
            <a:normAutofit/>
          </a:bodyPr>
          <a:p>
            <a:endParaRPr b="0" lang="fr-FR" sz="1400" spc="-1" strike="noStrike">
              <a:solidFill>
                <a:srgbClr val="000000"/>
              </a:solidFill>
              <a:latin typeface="Arial"/>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82" name="PlaceHolder 1"/>
          <p:cNvSpPr>
            <a:spLocks noGrp="1"/>
          </p:cNvSpPr>
          <p:nvPr>
            <p:ph type="title"/>
          </p:nvPr>
        </p:nvSpPr>
        <p:spPr>
          <a:xfrm>
            <a:off x="688320" y="570240"/>
            <a:ext cx="7755840" cy="1053720"/>
          </a:xfrm>
          <a:prstGeom prst="rect">
            <a:avLst/>
          </a:prstGeom>
        </p:spPr>
        <p:txBody>
          <a:bodyPr lIns="0" rIns="0" tIns="0" bIns="0" anchor="ctr">
            <a:noAutofit/>
          </a:bodyPr>
          <a:p>
            <a:endParaRPr b="0" lang="fr-FR" sz="1400" spc="-1" strike="noStrike">
              <a:solidFill>
                <a:srgbClr val="000000"/>
              </a:solidFill>
              <a:latin typeface="Arial"/>
            </a:endParaRPr>
          </a:p>
        </p:txBody>
      </p:sp>
      <p:sp>
        <p:nvSpPr>
          <p:cNvPr id="83" name="PlaceHolder 2"/>
          <p:cNvSpPr>
            <a:spLocks noGrp="1"/>
          </p:cNvSpPr>
          <p:nvPr>
            <p:ph type="body"/>
          </p:nvPr>
        </p:nvSpPr>
        <p:spPr>
          <a:xfrm>
            <a:off x="685800" y="2240280"/>
            <a:ext cx="1855800" cy="1848960"/>
          </a:xfrm>
          <a:prstGeom prst="rect">
            <a:avLst/>
          </a:prstGeom>
        </p:spPr>
        <p:txBody>
          <a:bodyPr lIns="0" rIns="0" tIns="0" bIns="0">
            <a:normAutofit/>
          </a:bodyPr>
          <a:p>
            <a:endParaRPr b="0" lang="fr-FR" sz="1400" spc="-1" strike="noStrike">
              <a:solidFill>
                <a:srgbClr val="000000"/>
              </a:solidFill>
              <a:latin typeface="Arial"/>
            </a:endParaRPr>
          </a:p>
        </p:txBody>
      </p:sp>
      <p:sp>
        <p:nvSpPr>
          <p:cNvPr id="84" name="PlaceHolder 3"/>
          <p:cNvSpPr>
            <a:spLocks noGrp="1"/>
          </p:cNvSpPr>
          <p:nvPr>
            <p:ph type="body"/>
          </p:nvPr>
        </p:nvSpPr>
        <p:spPr>
          <a:xfrm>
            <a:off x="2634840" y="2240280"/>
            <a:ext cx="1855800" cy="1848960"/>
          </a:xfrm>
          <a:prstGeom prst="rect">
            <a:avLst/>
          </a:prstGeom>
        </p:spPr>
        <p:txBody>
          <a:bodyPr lIns="0" rIns="0" tIns="0" bIns="0">
            <a:normAutofit/>
          </a:bodyPr>
          <a:p>
            <a:endParaRPr b="0" lang="fr-FR" sz="1400" spc="-1" strike="noStrike">
              <a:solidFill>
                <a:srgbClr val="000000"/>
              </a:solidFill>
              <a:latin typeface="Arial"/>
            </a:endParaRPr>
          </a:p>
        </p:txBody>
      </p:sp>
      <p:sp>
        <p:nvSpPr>
          <p:cNvPr id="85" name="PlaceHolder 4"/>
          <p:cNvSpPr>
            <a:spLocks noGrp="1"/>
          </p:cNvSpPr>
          <p:nvPr>
            <p:ph type="body"/>
          </p:nvPr>
        </p:nvSpPr>
        <p:spPr>
          <a:xfrm>
            <a:off x="685800" y="4265280"/>
            <a:ext cx="1855800" cy="1848960"/>
          </a:xfrm>
          <a:prstGeom prst="rect">
            <a:avLst/>
          </a:prstGeom>
        </p:spPr>
        <p:txBody>
          <a:bodyPr lIns="0" rIns="0" tIns="0" bIns="0">
            <a:normAutofit/>
          </a:bodyPr>
          <a:p>
            <a:endParaRPr b="0" lang="fr-FR" sz="1400" spc="-1" strike="noStrike">
              <a:solidFill>
                <a:srgbClr val="000000"/>
              </a:solidFill>
              <a:latin typeface="Arial"/>
            </a:endParaRPr>
          </a:p>
        </p:txBody>
      </p:sp>
      <p:sp>
        <p:nvSpPr>
          <p:cNvPr id="86" name="PlaceHolder 5"/>
          <p:cNvSpPr>
            <a:spLocks noGrp="1"/>
          </p:cNvSpPr>
          <p:nvPr>
            <p:ph type="body"/>
          </p:nvPr>
        </p:nvSpPr>
        <p:spPr>
          <a:xfrm>
            <a:off x="2634840" y="4265280"/>
            <a:ext cx="1855800" cy="1848960"/>
          </a:xfrm>
          <a:prstGeom prst="rect">
            <a:avLst/>
          </a:prstGeom>
        </p:spPr>
        <p:txBody>
          <a:bodyPr lIns="0" rIns="0" tIns="0" bIns="0">
            <a:normAutofit/>
          </a:bodyPr>
          <a:p>
            <a:endParaRPr b="0" lang="fr-FR" sz="1400" spc="-1" strike="noStrike">
              <a:solidFill>
                <a:srgbClr val="000000"/>
              </a:solidFill>
              <a:latin typeface="Arial"/>
            </a:endParaRP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87" name="PlaceHolder 1"/>
          <p:cNvSpPr>
            <a:spLocks noGrp="1"/>
          </p:cNvSpPr>
          <p:nvPr>
            <p:ph type="title"/>
          </p:nvPr>
        </p:nvSpPr>
        <p:spPr>
          <a:xfrm>
            <a:off x="688320" y="570240"/>
            <a:ext cx="7755840" cy="1053720"/>
          </a:xfrm>
          <a:prstGeom prst="rect">
            <a:avLst/>
          </a:prstGeom>
        </p:spPr>
        <p:txBody>
          <a:bodyPr lIns="0" rIns="0" tIns="0" bIns="0" anchor="ctr">
            <a:noAutofit/>
          </a:bodyPr>
          <a:p>
            <a:endParaRPr b="0" lang="fr-FR" sz="1400" spc="-1" strike="noStrike">
              <a:solidFill>
                <a:srgbClr val="000000"/>
              </a:solidFill>
              <a:latin typeface="Arial"/>
            </a:endParaRPr>
          </a:p>
        </p:txBody>
      </p:sp>
      <p:sp>
        <p:nvSpPr>
          <p:cNvPr id="88" name="PlaceHolder 2"/>
          <p:cNvSpPr>
            <a:spLocks noGrp="1"/>
          </p:cNvSpPr>
          <p:nvPr>
            <p:ph type="body"/>
          </p:nvPr>
        </p:nvSpPr>
        <p:spPr>
          <a:xfrm>
            <a:off x="685800" y="2240280"/>
            <a:ext cx="1224360" cy="1848960"/>
          </a:xfrm>
          <a:prstGeom prst="rect">
            <a:avLst/>
          </a:prstGeom>
        </p:spPr>
        <p:txBody>
          <a:bodyPr lIns="0" rIns="0" tIns="0" bIns="0">
            <a:normAutofit/>
          </a:bodyPr>
          <a:p>
            <a:endParaRPr b="0" lang="fr-FR" sz="1400" spc="-1" strike="noStrike">
              <a:solidFill>
                <a:srgbClr val="000000"/>
              </a:solidFill>
              <a:latin typeface="Arial"/>
            </a:endParaRPr>
          </a:p>
        </p:txBody>
      </p:sp>
      <p:sp>
        <p:nvSpPr>
          <p:cNvPr id="89" name="PlaceHolder 3"/>
          <p:cNvSpPr>
            <a:spLocks noGrp="1"/>
          </p:cNvSpPr>
          <p:nvPr>
            <p:ph type="body"/>
          </p:nvPr>
        </p:nvSpPr>
        <p:spPr>
          <a:xfrm>
            <a:off x="1971720" y="2240280"/>
            <a:ext cx="1224360" cy="1848960"/>
          </a:xfrm>
          <a:prstGeom prst="rect">
            <a:avLst/>
          </a:prstGeom>
        </p:spPr>
        <p:txBody>
          <a:bodyPr lIns="0" rIns="0" tIns="0" bIns="0">
            <a:normAutofit/>
          </a:bodyPr>
          <a:p>
            <a:endParaRPr b="0" lang="fr-FR" sz="1400" spc="-1" strike="noStrike">
              <a:solidFill>
                <a:srgbClr val="000000"/>
              </a:solidFill>
              <a:latin typeface="Arial"/>
            </a:endParaRPr>
          </a:p>
        </p:txBody>
      </p:sp>
      <p:sp>
        <p:nvSpPr>
          <p:cNvPr id="90" name="PlaceHolder 4"/>
          <p:cNvSpPr>
            <a:spLocks noGrp="1"/>
          </p:cNvSpPr>
          <p:nvPr>
            <p:ph type="body"/>
          </p:nvPr>
        </p:nvSpPr>
        <p:spPr>
          <a:xfrm>
            <a:off x="3257640" y="2240280"/>
            <a:ext cx="1224360" cy="1848960"/>
          </a:xfrm>
          <a:prstGeom prst="rect">
            <a:avLst/>
          </a:prstGeom>
        </p:spPr>
        <p:txBody>
          <a:bodyPr lIns="0" rIns="0" tIns="0" bIns="0">
            <a:normAutofit/>
          </a:bodyPr>
          <a:p>
            <a:endParaRPr b="0" lang="fr-FR" sz="1400" spc="-1" strike="noStrike">
              <a:solidFill>
                <a:srgbClr val="000000"/>
              </a:solidFill>
              <a:latin typeface="Arial"/>
            </a:endParaRPr>
          </a:p>
        </p:txBody>
      </p:sp>
      <p:sp>
        <p:nvSpPr>
          <p:cNvPr id="91" name="PlaceHolder 5"/>
          <p:cNvSpPr>
            <a:spLocks noGrp="1"/>
          </p:cNvSpPr>
          <p:nvPr>
            <p:ph type="body"/>
          </p:nvPr>
        </p:nvSpPr>
        <p:spPr>
          <a:xfrm>
            <a:off x="685800" y="4265280"/>
            <a:ext cx="1224360" cy="1848960"/>
          </a:xfrm>
          <a:prstGeom prst="rect">
            <a:avLst/>
          </a:prstGeom>
        </p:spPr>
        <p:txBody>
          <a:bodyPr lIns="0" rIns="0" tIns="0" bIns="0">
            <a:normAutofit/>
          </a:bodyPr>
          <a:p>
            <a:endParaRPr b="0" lang="fr-FR" sz="1400" spc="-1" strike="noStrike">
              <a:solidFill>
                <a:srgbClr val="000000"/>
              </a:solidFill>
              <a:latin typeface="Arial"/>
            </a:endParaRPr>
          </a:p>
        </p:txBody>
      </p:sp>
      <p:sp>
        <p:nvSpPr>
          <p:cNvPr id="92" name="PlaceHolder 6"/>
          <p:cNvSpPr>
            <a:spLocks noGrp="1"/>
          </p:cNvSpPr>
          <p:nvPr>
            <p:ph type="body"/>
          </p:nvPr>
        </p:nvSpPr>
        <p:spPr>
          <a:xfrm>
            <a:off x="1971720" y="4265280"/>
            <a:ext cx="1224360" cy="1848960"/>
          </a:xfrm>
          <a:prstGeom prst="rect">
            <a:avLst/>
          </a:prstGeom>
        </p:spPr>
        <p:txBody>
          <a:bodyPr lIns="0" rIns="0" tIns="0" bIns="0">
            <a:normAutofit/>
          </a:bodyPr>
          <a:p>
            <a:endParaRPr b="0" lang="fr-FR" sz="1400" spc="-1" strike="noStrike">
              <a:solidFill>
                <a:srgbClr val="000000"/>
              </a:solidFill>
              <a:latin typeface="Arial"/>
            </a:endParaRPr>
          </a:p>
        </p:txBody>
      </p:sp>
      <p:sp>
        <p:nvSpPr>
          <p:cNvPr id="93" name="PlaceHolder 7"/>
          <p:cNvSpPr>
            <a:spLocks noGrp="1"/>
          </p:cNvSpPr>
          <p:nvPr>
            <p:ph type="body"/>
          </p:nvPr>
        </p:nvSpPr>
        <p:spPr>
          <a:xfrm>
            <a:off x="3257640" y="4265280"/>
            <a:ext cx="1224360" cy="1848960"/>
          </a:xfrm>
          <a:prstGeom prst="rect">
            <a:avLst/>
          </a:prstGeom>
        </p:spPr>
        <p:txBody>
          <a:bodyPr lIns="0" rIns="0" tIns="0" bIns="0">
            <a:normAutofit/>
          </a:bodyPr>
          <a:p>
            <a:endParaRPr b="0" lang="fr-FR" sz="1400" spc="-1" strike="noStrike">
              <a:solidFill>
                <a:srgbClr val="000000"/>
              </a:solidFill>
              <a:latin typeface="Arial"/>
            </a:endParaRPr>
          </a:p>
        </p:txBody>
      </p:sp>
    </p:spTree>
  </p:cSld>
</p:sldLayout>
</file>

<file path=ppt/slideLayouts/slideLayout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04" name="PlaceHolder 1"/>
          <p:cNvSpPr>
            <a:spLocks noGrp="1"/>
          </p:cNvSpPr>
          <p:nvPr>
            <p:ph type="title"/>
          </p:nvPr>
        </p:nvSpPr>
        <p:spPr>
          <a:xfrm>
            <a:off x="688320" y="570240"/>
            <a:ext cx="7755840" cy="1053720"/>
          </a:xfrm>
          <a:prstGeom prst="rect">
            <a:avLst/>
          </a:prstGeom>
        </p:spPr>
        <p:txBody>
          <a:bodyPr lIns="0" rIns="0" tIns="0" bIns="0" anchor="ctr">
            <a:noAutofit/>
          </a:bodyPr>
          <a:p>
            <a:endParaRPr b="0" lang="fr-FR" sz="1400" spc="-1" strike="noStrike">
              <a:solidFill>
                <a:srgbClr val="000000"/>
              </a:solidFill>
              <a:latin typeface="Arial"/>
            </a:endParaRPr>
          </a:p>
        </p:txBody>
      </p:sp>
      <p:sp>
        <p:nvSpPr>
          <p:cNvPr id="105" name="PlaceHolder 2"/>
          <p:cNvSpPr>
            <a:spLocks noGrp="1"/>
          </p:cNvSpPr>
          <p:nvPr>
            <p:ph type="subTitle"/>
          </p:nvPr>
        </p:nvSpPr>
        <p:spPr>
          <a:xfrm>
            <a:off x="685800" y="2240280"/>
            <a:ext cx="3803400" cy="3876840"/>
          </a:xfrm>
          <a:prstGeom prst="rect">
            <a:avLst/>
          </a:prstGeom>
        </p:spPr>
        <p:txBody>
          <a:bodyPr lIns="0" rIns="0" tIns="0" bIns="0" anchor="ctr">
            <a:noAutofit/>
          </a:bodyPr>
          <a:p>
            <a:pPr algn="ctr"/>
            <a:endParaRPr b="0" lang="fr-FR" sz="3200" spc="-1" strike="noStrike">
              <a:latin typeface="Arial"/>
            </a:endParaRPr>
          </a:p>
        </p:txBody>
      </p:sp>
    </p:spTree>
  </p:cSld>
</p:sldLayout>
</file>

<file path=ppt/slideLayouts/slideLayout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06" name="PlaceHolder 1"/>
          <p:cNvSpPr>
            <a:spLocks noGrp="1"/>
          </p:cNvSpPr>
          <p:nvPr>
            <p:ph type="title"/>
          </p:nvPr>
        </p:nvSpPr>
        <p:spPr>
          <a:xfrm>
            <a:off x="688320" y="570240"/>
            <a:ext cx="7755840" cy="1053720"/>
          </a:xfrm>
          <a:prstGeom prst="rect">
            <a:avLst/>
          </a:prstGeom>
        </p:spPr>
        <p:txBody>
          <a:bodyPr lIns="0" rIns="0" tIns="0" bIns="0" anchor="ctr">
            <a:noAutofit/>
          </a:bodyPr>
          <a:p>
            <a:endParaRPr b="0" lang="fr-FR" sz="1400" spc="-1" strike="noStrike">
              <a:solidFill>
                <a:srgbClr val="000000"/>
              </a:solidFill>
              <a:latin typeface="Arial"/>
            </a:endParaRPr>
          </a:p>
        </p:txBody>
      </p:sp>
      <p:sp>
        <p:nvSpPr>
          <p:cNvPr id="107" name="PlaceHolder 2"/>
          <p:cNvSpPr>
            <a:spLocks noGrp="1"/>
          </p:cNvSpPr>
          <p:nvPr>
            <p:ph type="body"/>
          </p:nvPr>
        </p:nvSpPr>
        <p:spPr>
          <a:xfrm>
            <a:off x="685800" y="2240280"/>
            <a:ext cx="3803400" cy="3876840"/>
          </a:xfrm>
          <a:prstGeom prst="rect">
            <a:avLst/>
          </a:prstGeom>
        </p:spPr>
        <p:txBody>
          <a:bodyPr lIns="0" rIns="0" tIns="0" bIns="0">
            <a:normAutofit/>
          </a:bodyPr>
          <a:p>
            <a:endParaRPr b="0" lang="fr-FR" sz="1400" spc="-1" strike="noStrike">
              <a:solidFill>
                <a:srgbClr val="000000"/>
              </a:solidFill>
              <a:latin typeface="Arial"/>
            </a:endParaRPr>
          </a:p>
        </p:txBody>
      </p:sp>
    </p:spTree>
  </p:cSld>
</p:sldLayout>
</file>

<file path=ppt/slideLayouts/slideLayout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08" name="PlaceHolder 1"/>
          <p:cNvSpPr>
            <a:spLocks noGrp="1"/>
          </p:cNvSpPr>
          <p:nvPr>
            <p:ph type="title"/>
          </p:nvPr>
        </p:nvSpPr>
        <p:spPr>
          <a:xfrm>
            <a:off x="688320" y="570240"/>
            <a:ext cx="7755840" cy="1053720"/>
          </a:xfrm>
          <a:prstGeom prst="rect">
            <a:avLst/>
          </a:prstGeom>
        </p:spPr>
        <p:txBody>
          <a:bodyPr lIns="0" rIns="0" tIns="0" bIns="0" anchor="ctr">
            <a:noAutofit/>
          </a:bodyPr>
          <a:p>
            <a:endParaRPr b="0" lang="fr-FR" sz="1400" spc="-1" strike="noStrike">
              <a:solidFill>
                <a:srgbClr val="000000"/>
              </a:solidFill>
              <a:latin typeface="Arial"/>
            </a:endParaRPr>
          </a:p>
        </p:txBody>
      </p:sp>
      <p:sp>
        <p:nvSpPr>
          <p:cNvPr id="109" name="PlaceHolder 2"/>
          <p:cNvSpPr>
            <a:spLocks noGrp="1"/>
          </p:cNvSpPr>
          <p:nvPr>
            <p:ph type="body"/>
          </p:nvPr>
        </p:nvSpPr>
        <p:spPr>
          <a:xfrm>
            <a:off x="685800" y="2240280"/>
            <a:ext cx="1855800" cy="3876840"/>
          </a:xfrm>
          <a:prstGeom prst="rect">
            <a:avLst/>
          </a:prstGeom>
        </p:spPr>
        <p:txBody>
          <a:bodyPr lIns="0" rIns="0" tIns="0" bIns="0">
            <a:normAutofit/>
          </a:bodyPr>
          <a:p>
            <a:endParaRPr b="0" lang="fr-FR" sz="1400" spc="-1" strike="noStrike">
              <a:solidFill>
                <a:srgbClr val="000000"/>
              </a:solidFill>
              <a:latin typeface="Arial"/>
            </a:endParaRPr>
          </a:p>
        </p:txBody>
      </p:sp>
      <p:sp>
        <p:nvSpPr>
          <p:cNvPr id="110" name="PlaceHolder 3"/>
          <p:cNvSpPr>
            <a:spLocks noGrp="1"/>
          </p:cNvSpPr>
          <p:nvPr>
            <p:ph type="body"/>
          </p:nvPr>
        </p:nvSpPr>
        <p:spPr>
          <a:xfrm>
            <a:off x="2634840" y="2240280"/>
            <a:ext cx="1855800" cy="3876840"/>
          </a:xfrm>
          <a:prstGeom prst="rect">
            <a:avLst/>
          </a:prstGeom>
        </p:spPr>
        <p:txBody>
          <a:bodyPr lIns="0" rIns="0" tIns="0" bIns="0">
            <a:normAutofit/>
          </a:bodyPr>
          <a:p>
            <a:endParaRPr b="0" lang="fr-FR" sz="1400" spc="-1" strike="noStrike">
              <a:solidFill>
                <a:srgbClr val="000000"/>
              </a:solidFill>
              <a:latin typeface="Arial"/>
            </a:endParaRPr>
          </a:p>
        </p:txBody>
      </p:sp>
    </p:spTree>
  </p:cSld>
</p:sldLayout>
</file>

<file path=ppt/slideLayouts/slideLayout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11" name="PlaceHolder 1"/>
          <p:cNvSpPr>
            <a:spLocks noGrp="1"/>
          </p:cNvSpPr>
          <p:nvPr>
            <p:ph type="title"/>
          </p:nvPr>
        </p:nvSpPr>
        <p:spPr>
          <a:xfrm>
            <a:off x="688320" y="570240"/>
            <a:ext cx="7755840" cy="1053720"/>
          </a:xfrm>
          <a:prstGeom prst="rect">
            <a:avLst/>
          </a:prstGeom>
        </p:spPr>
        <p:txBody>
          <a:bodyPr lIns="0" rIns="0" tIns="0" bIns="0" anchor="ctr">
            <a:noAutofit/>
          </a:bodyPr>
          <a:p>
            <a:endParaRPr b="0" lang="fr-FR" sz="1400" spc="-1" strike="noStrike">
              <a:solidFill>
                <a:srgbClr val="000000"/>
              </a:solidFill>
              <a:latin typeface="Arial"/>
            </a:endParaRPr>
          </a:p>
        </p:txBody>
      </p:sp>
    </p:spTree>
  </p:cSld>
</p:sldLayout>
</file>

<file path=ppt/slideLayouts/slideLayout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12" name="PlaceHolder 1"/>
          <p:cNvSpPr>
            <a:spLocks noGrp="1"/>
          </p:cNvSpPr>
          <p:nvPr>
            <p:ph type="subTitle"/>
          </p:nvPr>
        </p:nvSpPr>
        <p:spPr>
          <a:xfrm>
            <a:off x="688320" y="570240"/>
            <a:ext cx="7755840" cy="4885560"/>
          </a:xfrm>
          <a:prstGeom prst="rect">
            <a:avLst/>
          </a:prstGeom>
        </p:spPr>
        <p:txBody>
          <a:bodyPr lIns="0" rIns="0" tIns="0" bIns="0" anchor="ctr">
            <a:noAutofit/>
          </a:bodyPr>
          <a:p>
            <a:pPr algn="ctr"/>
            <a:endParaRPr b="0" lang="fr-FR" sz="3200" spc="-1" strike="noStrike">
              <a:latin typeface="Arial"/>
            </a:endParaRPr>
          </a:p>
        </p:txBody>
      </p:sp>
    </p:spTree>
  </p:cSld>
</p:sldLayout>
</file>

<file path=ppt/slideLayouts/slideLayout3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13" name="PlaceHolder 1"/>
          <p:cNvSpPr>
            <a:spLocks noGrp="1"/>
          </p:cNvSpPr>
          <p:nvPr>
            <p:ph type="title"/>
          </p:nvPr>
        </p:nvSpPr>
        <p:spPr>
          <a:xfrm>
            <a:off x="688320" y="570240"/>
            <a:ext cx="7755840" cy="1053720"/>
          </a:xfrm>
          <a:prstGeom prst="rect">
            <a:avLst/>
          </a:prstGeom>
        </p:spPr>
        <p:txBody>
          <a:bodyPr lIns="0" rIns="0" tIns="0" bIns="0" anchor="ctr">
            <a:noAutofit/>
          </a:bodyPr>
          <a:p>
            <a:endParaRPr b="0" lang="fr-FR" sz="1400" spc="-1" strike="noStrike">
              <a:solidFill>
                <a:srgbClr val="000000"/>
              </a:solidFill>
              <a:latin typeface="Arial"/>
            </a:endParaRPr>
          </a:p>
        </p:txBody>
      </p:sp>
      <p:sp>
        <p:nvSpPr>
          <p:cNvPr id="114" name="PlaceHolder 2"/>
          <p:cNvSpPr>
            <a:spLocks noGrp="1"/>
          </p:cNvSpPr>
          <p:nvPr>
            <p:ph type="body"/>
          </p:nvPr>
        </p:nvSpPr>
        <p:spPr>
          <a:xfrm>
            <a:off x="685800" y="2240280"/>
            <a:ext cx="1855800" cy="1848960"/>
          </a:xfrm>
          <a:prstGeom prst="rect">
            <a:avLst/>
          </a:prstGeom>
        </p:spPr>
        <p:txBody>
          <a:bodyPr lIns="0" rIns="0" tIns="0" bIns="0">
            <a:normAutofit/>
          </a:bodyPr>
          <a:p>
            <a:endParaRPr b="0" lang="fr-FR" sz="1400" spc="-1" strike="noStrike">
              <a:solidFill>
                <a:srgbClr val="000000"/>
              </a:solidFill>
              <a:latin typeface="Arial"/>
            </a:endParaRPr>
          </a:p>
        </p:txBody>
      </p:sp>
      <p:sp>
        <p:nvSpPr>
          <p:cNvPr id="115" name="PlaceHolder 3"/>
          <p:cNvSpPr>
            <a:spLocks noGrp="1"/>
          </p:cNvSpPr>
          <p:nvPr>
            <p:ph type="body"/>
          </p:nvPr>
        </p:nvSpPr>
        <p:spPr>
          <a:xfrm>
            <a:off x="2634840" y="2240280"/>
            <a:ext cx="1855800" cy="3876840"/>
          </a:xfrm>
          <a:prstGeom prst="rect">
            <a:avLst/>
          </a:prstGeom>
        </p:spPr>
        <p:txBody>
          <a:bodyPr lIns="0" rIns="0" tIns="0" bIns="0">
            <a:normAutofit/>
          </a:bodyPr>
          <a:p>
            <a:endParaRPr b="0" lang="fr-FR" sz="1400" spc="-1" strike="noStrike">
              <a:solidFill>
                <a:srgbClr val="000000"/>
              </a:solidFill>
              <a:latin typeface="Arial"/>
            </a:endParaRPr>
          </a:p>
        </p:txBody>
      </p:sp>
      <p:sp>
        <p:nvSpPr>
          <p:cNvPr id="116" name="PlaceHolder 4"/>
          <p:cNvSpPr>
            <a:spLocks noGrp="1"/>
          </p:cNvSpPr>
          <p:nvPr>
            <p:ph type="body"/>
          </p:nvPr>
        </p:nvSpPr>
        <p:spPr>
          <a:xfrm>
            <a:off x="685800" y="4265280"/>
            <a:ext cx="1855800" cy="1848960"/>
          </a:xfrm>
          <a:prstGeom prst="rect">
            <a:avLst/>
          </a:prstGeom>
        </p:spPr>
        <p:txBody>
          <a:bodyPr lIns="0" rIns="0" tIns="0" bIns="0">
            <a:normAutofit/>
          </a:bodyPr>
          <a:p>
            <a:endParaRPr b="0" lang="fr-FR" sz="1400" spc="-1" strike="noStrike">
              <a:solidFill>
                <a:srgbClr val="000000"/>
              </a:solidFill>
              <a:latin typeface="Arial"/>
            </a:endParaRPr>
          </a:p>
        </p:txBody>
      </p:sp>
    </p:spTree>
  </p:cSld>
</p:sldLayout>
</file>

<file path=ppt/slideLayouts/slideLayout3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17" name="PlaceHolder 1"/>
          <p:cNvSpPr>
            <a:spLocks noGrp="1"/>
          </p:cNvSpPr>
          <p:nvPr>
            <p:ph type="title"/>
          </p:nvPr>
        </p:nvSpPr>
        <p:spPr>
          <a:xfrm>
            <a:off x="688320" y="570240"/>
            <a:ext cx="7755840" cy="1053720"/>
          </a:xfrm>
          <a:prstGeom prst="rect">
            <a:avLst/>
          </a:prstGeom>
        </p:spPr>
        <p:txBody>
          <a:bodyPr lIns="0" rIns="0" tIns="0" bIns="0" anchor="ctr">
            <a:noAutofit/>
          </a:bodyPr>
          <a:p>
            <a:endParaRPr b="0" lang="fr-FR" sz="1400" spc="-1" strike="noStrike">
              <a:solidFill>
                <a:srgbClr val="000000"/>
              </a:solidFill>
              <a:latin typeface="Arial"/>
            </a:endParaRPr>
          </a:p>
        </p:txBody>
      </p:sp>
      <p:sp>
        <p:nvSpPr>
          <p:cNvPr id="118" name="PlaceHolder 2"/>
          <p:cNvSpPr>
            <a:spLocks noGrp="1"/>
          </p:cNvSpPr>
          <p:nvPr>
            <p:ph type="body"/>
          </p:nvPr>
        </p:nvSpPr>
        <p:spPr>
          <a:xfrm>
            <a:off x="685800" y="2240280"/>
            <a:ext cx="1855800" cy="3876840"/>
          </a:xfrm>
          <a:prstGeom prst="rect">
            <a:avLst/>
          </a:prstGeom>
        </p:spPr>
        <p:txBody>
          <a:bodyPr lIns="0" rIns="0" tIns="0" bIns="0">
            <a:normAutofit/>
          </a:bodyPr>
          <a:p>
            <a:endParaRPr b="0" lang="fr-FR" sz="1400" spc="-1" strike="noStrike">
              <a:solidFill>
                <a:srgbClr val="000000"/>
              </a:solidFill>
              <a:latin typeface="Arial"/>
            </a:endParaRPr>
          </a:p>
        </p:txBody>
      </p:sp>
      <p:sp>
        <p:nvSpPr>
          <p:cNvPr id="119" name="PlaceHolder 3"/>
          <p:cNvSpPr>
            <a:spLocks noGrp="1"/>
          </p:cNvSpPr>
          <p:nvPr>
            <p:ph type="body"/>
          </p:nvPr>
        </p:nvSpPr>
        <p:spPr>
          <a:xfrm>
            <a:off x="2634840" y="2240280"/>
            <a:ext cx="1855800" cy="1848960"/>
          </a:xfrm>
          <a:prstGeom prst="rect">
            <a:avLst/>
          </a:prstGeom>
        </p:spPr>
        <p:txBody>
          <a:bodyPr lIns="0" rIns="0" tIns="0" bIns="0">
            <a:normAutofit/>
          </a:bodyPr>
          <a:p>
            <a:endParaRPr b="0" lang="fr-FR" sz="1400" spc="-1" strike="noStrike">
              <a:solidFill>
                <a:srgbClr val="000000"/>
              </a:solidFill>
              <a:latin typeface="Arial"/>
            </a:endParaRPr>
          </a:p>
        </p:txBody>
      </p:sp>
      <p:sp>
        <p:nvSpPr>
          <p:cNvPr id="120" name="PlaceHolder 4"/>
          <p:cNvSpPr>
            <a:spLocks noGrp="1"/>
          </p:cNvSpPr>
          <p:nvPr>
            <p:ph type="body"/>
          </p:nvPr>
        </p:nvSpPr>
        <p:spPr>
          <a:xfrm>
            <a:off x="2634840" y="4265280"/>
            <a:ext cx="1855800" cy="1848960"/>
          </a:xfrm>
          <a:prstGeom prst="rect">
            <a:avLst/>
          </a:prstGeom>
        </p:spPr>
        <p:txBody>
          <a:bodyPr lIns="0" rIns="0" tIns="0" bIns="0">
            <a:normAutofit/>
          </a:bodyPr>
          <a:p>
            <a:endParaRPr b="0" lang="fr-FR" sz="1400" spc="-1" strike="noStrike">
              <a:solidFill>
                <a:srgbClr val="000000"/>
              </a:solidFill>
              <a:latin typeface="Arial"/>
            </a:endParaRPr>
          </a:p>
        </p:txBody>
      </p:sp>
    </p:spTree>
  </p:cSld>
</p:sldLayout>
</file>

<file path=ppt/slideLayouts/slideLayout3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21" name="PlaceHolder 1"/>
          <p:cNvSpPr>
            <a:spLocks noGrp="1"/>
          </p:cNvSpPr>
          <p:nvPr>
            <p:ph type="title"/>
          </p:nvPr>
        </p:nvSpPr>
        <p:spPr>
          <a:xfrm>
            <a:off x="688320" y="570240"/>
            <a:ext cx="7755840" cy="1053720"/>
          </a:xfrm>
          <a:prstGeom prst="rect">
            <a:avLst/>
          </a:prstGeom>
        </p:spPr>
        <p:txBody>
          <a:bodyPr lIns="0" rIns="0" tIns="0" bIns="0" anchor="ctr">
            <a:noAutofit/>
          </a:bodyPr>
          <a:p>
            <a:endParaRPr b="0" lang="fr-FR" sz="1400" spc="-1" strike="noStrike">
              <a:solidFill>
                <a:srgbClr val="000000"/>
              </a:solidFill>
              <a:latin typeface="Arial"/>
            </a:endParaRPr>
          </a:p>
        </p:txBody>
      </p:sp>
      <p:sp>
        <p:nvSpPr>
          <p:cNvPr id="122" name="PlaceHolder 2"/>
          <p:cNvSpPr>
            <a:spLocks noGrp="1"/>
          </p:cNvSpPr>
          <p:nvPr>
            <p:ph type="body"/>
          </p:nvPr>
        </p:nvSpPr>
        <p:spPr>
          <a:xfrm>
            <a:off x="685800" y="2240280"/>
            <a:ext cx="1855800" cy="1848960"/>
          </a:xfrm>
          <a:prstGeom prst="rect">
            <a:avLst/>
          </a:prstGeom>
        </p:spPr>
        <p:txBody>
          <a:bodyPr lIns="0" rIns="0" tIns="0" bIns="0">
            <a:normAutofit/>
          </a:bodyPr>
          <a:p>
            <a:endParaRPr b="0" lang="fr-FR" sz="1400" spc="-1" strike="noStrike">
              <a:solidFill>
                <a:srgbClr val="000000"/>
              </a:solidFill>
              <a:latin typeface="Arial"/>
            </a:endParaRPr>
          </a:p>
        </p:txBody>
      </p:sp>
      <p:sp>
        <p:nvSpPr>
          <p:cNvPr id="123" name="PlaceHolder 3"/>
          <p:cNvSpPr>
            <a:spLocks noGrp="1"/>
          </p:cNvSpPr>
          <p:nvPr>
            <p:ph type="body"/>
          </p:nvPr>
        </p:nvSpPr>
        <p:spPr>
          <a:xfrm>
            <a:off x="2634840" y="2240280"/>
            <a:ext cx="1855800" cy="1848960"/>
          </a:xfrm>
          <a:prstGeom prst="rect">
            <a:avLst/>
          </a:prstGeom>
        </p:spPr>
        <p:txBody>
          <a:bodyPr lIns="0" rIns="0" tIns="0" bIns="0">
            <a:normAutofit/>
          </a:bodyPr>
          <a:p>
            <a:endParaRPr b="0" lang="fr-FR" sz="1400" spc="-1" strike="noStrike">
              <a:solidFill>
                <a:srgbClr val="000000"/>
              </a:solidFill>
              <a:latin typeface="Arial"/>
            </a:endParaRPr>
          </a:p>
        </p:txBody>
      </p:sp>
      <p:sp>
        <p:nvSpPr>
          <p:cNvPr id="124" name="PlaceHolder 4"/>
          <p:cNvSpPr>
            <a:spLocks noGrp="1"/>
          </p:cNvSpPr>
          <p:nvPr>
            <p:ph type="body"/>
          </p:nvPr>
        </p:nvSpPr>
        <p:spPr>
          <a:xfrm>
            <a:off x="685800" y="4265280"/>
            <a:ext cx="3803400" cy="1848960"/>
          </a:xfrm>
          <a:prstGeom prst="rect">
            <a:avLst/>
          </a:prstGeom>
        </p:spPr>
        <p:txBody>
          <a:bodyPr lIns="0" rIns="0" tIns="0" bIns="0">
            <a:normAutofit/>
          </a:bodyPr>
          <a:p>
            <a:endParaRPr b="0" lang="fr-FR" sz="1400" spc="-1" strike="noStrike">
              <a:solidFill>
                <a:srgbClr val="000000"/>
              </a:solidFill>
              <a:latin typeface="Arial"/>
            </a:endParaRPr>
          </a:p>
        </p:txBody>
      </p:sp>
    </p:spTree>
  </p:cSld>
</p:sldLayout>
</file>

<file path=ppt/slideLayouts/slideLayout3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25" name="PlaceHolder 1"/>
          <p:cNvSpPr>
            <a:spLocks noGrp="1"/>
          </p:cNvSpPr>
          <p:nvPr>
            <p:ph type="title"/>
          </p:nvPr>
        </p:nvSpPr>
        <p:spPr>
          <a:xfrm>
            <a:off x="688320" y="570240"/>
            <a:ext cx="7755840" cy="1053720"/>
          </a:xfrm>
          <a:prstGeom prst="rect">
            <a:avLst/>
          </a:prstGeom>
        </p:spPr>
        <p:txBody>
          <a:bodyPr lIns="0" rIns="0" tIns="0" bIns="0" anchor="ctr">
            <a:noAutofit/>
          </a:bodyPr>
          <a:p>
            <a:endParaRPr b="0" lang="fr-FR" sz="1400" spc="-1" strike="noStrike">
              <a:solidFill>
                <a:srgbClr val="000000"/>
              </a:solidFill>
              <a:latin typeface="Arial"/>
            </a:endParaRPr>
          </a:p>
        </p:txBody>
      </p:sp>
      <p:sp>
        <p:nvSpPr>
          <p:cNvPr id="126" name="PlaceHolder 2"/>
          <p:cNvSpPr>
            <a:spLocks noGrp="1"/>
          </p:cNvSpPr>
          <p:nvPr>
            <p:ph type="body"/>
          </p:nvPr>
        </p:nvSpPr>
        <p:spPr>
          <a:xfrm>
            <a:off x="685800" y="2240280"/>
            <a:ext cx="3803400" cy="1848960"/>
          </a:xfrm>
          <a:prstGeom prst="rect">
            <a:avLst/>
          </a:prstGeom>
        </p:spPr>
        <p:txBody>
          <a:bodyPr lIns="0" rIns="0" tIns="0" bIns="0">
            <a:normAutofit/>
          </a:bodyPr>
          <a:p>
            <a:endParaRPr b="0" lang="fr-FR" sz="1400" spc="-1" strike="noStrike">
              <a:solidFill>
                <a:srgbClr val="000000"/>
              </a:solidFill>
              <a:latin typeface="Arial"/>
            </a:endParaRPr>
          </a:p>
        </p:txBody>
      </p:sp>
      <p:sp>
        <p:nvSpPr>
          <p:cNvPr id="127" name="PlaceHolder 3"/>
          <p:cNvSpPr>
            <a:spLocks noGrp="1"/>
          </p:cNvSpPr>
          <p:nvPr>
            <p:ph type="body"/>
          </p:nvPr>
        </p:nvSpPr>
        <p:spPr>
          <a:xfrm>
            <a:off x="685800" y="4265280"/>
            <a:ext cx="3803400" cy="1848960"/>
          </a:xfrm>
          <a:prstGeom prst="rect">
            <a:avLst/>
          </a:prstGeom>
        </p:spPr>
        <p:txBody>
          <a:bodyPr lIns="0" rIns="0" tIns="0" bIns="0">
            <a:normAutofit/>
          </a:bodyPr>
          <a:p>
            <a:endParaRPr b="0" lang="fr-FR" sz="1400" spc="-1" strike="noStrike">
              <a:solidFill>
                <a:srgbClr val="000000"/>
              </a:solidFill>
              <a:latin typeface="Arial"/>
            </a:endParaRPr>
          </a:p>
        </p:txBody>
      </p:sp>
    </p:spTree>
  </p:cSld>
</p:sldLayout>
</file>

<file path=ppt/slideLayouts/slideLayout3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28" name="PlaceHolder 1"/>
          <p:cNvSpPr>
            <a:spLocks noGrp="1"/>
          </p:cNvSpPr>
          <p:nvPr>
            <p:ph type="title"/>
          </p:nvPr>
        </p:nvSpPr>
        <p:spPr>
          <a:xfrm>
            <a:off x="688320" y="570240"/>
            <a:ext cx="7755840" cy="1053720"/>
          </a:xfrm>
          <a:prstGeom prst="rect">
            <a:avLst/>
          </a:prstGeom>
        </p:spPr>
        <p:txBody>
          <a:bodyPr lIns="0" rIns="0" tIns="0" bIns="0" anchor="ctr">
            <a:noAutofit/>
          </a:bodyPr>
          <a:p>
            <a:endParaRPr b="0" lang="fr-FR" sz="1400" spc="-1" strike="noStrike">
              <a:solidFill>
                <a:srgbClr val="000000"/>
              </a:solidFill>
              <a:latin typeface="Arial"/>
            </a:endParaRPr>
          </a:p>
        </p:txBody>
      </p:sp>
      <p:sp>
        <p:nvSpPr>
          <p:cNvPr id="129" name="PlaceHolder 2"/>
          <p:cNvSpPr>
            <a:spLocks noGrp="1"/>
          </p:cNvSpPr>
          <p:nvPr>
            <p:ph type="body"/>
          </p:nvPr>
        </p:nvSpPr>
        <p:spPr>
          <a:xfrm>
            <a:off x="685800" y="2240280"/>
            <a:ext cx="1855800" cy="1848960"/>
          </a:xfrm>
          <a:prstGeom prst="rect">
            <a:avLst/>
          </a:prstGeom>
        </p:spPr>
        <p:txBody>
          <a:bodyPr lIns="0" rIns="0" tIns="0" bIns="0">
            <a:normAutofit/>
          </a:bodyPr>
          <a:p>
            <a:endParaRPr b="0" lang="fr-FR" sz="1400" spc="-1" strike="noStrike">
              <a:solidFill>
                <a:srgbClr val="000000"/>
              </a:solidFill>
              <a:latin typeface="Arial"/>
            </a:endParaRPr>
          </a:p>
        </p:txBody>
      </p:sp>
      <p:sp>
        <p:nvSpPr>
          <p:cNvPr id="130" name="PlaceHolder 3"/>
          <p:cNvSpPr>
            <a:spLocks noGrp="1"/>
          </p:cNvSpPr>
          <p:nvPr>
            <p:ph type="body"/>
          </p:nvPr>
        </p:nvSpPr>
        <p:spPr>
          <a:xfrm>
            <a:off x="2634840" y="2240280"/>
            <a:ext cx="1855800" cy="1848960"/>
          </a:xfrm>
          <a:prstGeom prst="rect">
            <a:avLst/>
          </a:prstGeom>
        </p:spPr>
        <p:txBody>
          <a:bodyPr lIns="0" rIns="0" tIns="0" bIns="0">
            <a:normAutofit/>
          </a:bodyPr>
          <a:p>
            <a:endParaRPr b="0" lang="fr-FR" sz="1400" spc="-1" strike="noStrike">
              <a:solidFill>
                <a:srgbClr val="000000"/>
              </a:solidFill>
              <a:latin typeface="Arial"/>
            </a:endParaRPr>
          </a:p>
        </p:txBody>
      </p:sp>
      <p:sp>
        <p:nvSpPr>
          <p:cNvPr id="131" name="PlaceHolder 4"/>
          <p:cNvSpPr>
            <a:spLocks noGrp="1"/>
          </p:cNvSpPr>
          <p:nvPr>
            <p:ph type="body"/>
          </p:nvPr>
        </p:nvSpPr>
        <p:spPr>
          <a:xfrm>
            <a:off x="685800" y="4265280"/>
            <a:ext cx="1855800" cy="1848960"/>
          </a:xfrm>
          <a:prstGeom prst="rect">
            <a:avLst/>
          </a:prstGeom>
        </p:spPr>
        <p:txBody>
          <a:bodyPr lIns="0" rIns="0" tIns="0" bIns="0">
            <a:normAutofit/>
          </a:bodyPr>
          <a:p>
            <a:endParaRPr b="0" lang="fr-FR" sz="1400" spc="-1" strike="noStrike">
              <a:solidFill>
                <a:srgbClr val="000000"/>
              </a:solidFill>
              <a:latin typeface="Arial"/>
            </a:endParaRPr>
          </a:p>
        </p:txBody>
      </p:sp>
      <p:sp>
        <p:nvSpPr>
          <p:cNvPr id="132" name="PlaceHolder 5"/>
          <p:cNvSpPr>
            <a:spLocks noGrp="1"/>
          </p:cNvSpPr>
          <p:nvPr>
            <p:ph type="body"/>
          </p:nvPr>
        </p:nvSpPr>
        <p:spPr>
          <a:xfrm>
            <a:off x="2634840" y="4265280"/>
            <a:ext cx="1855800" cy="1848960"/>
          </a:xfrm>
          <a:prstGeom prst="rect">
            <a:avLst/>
          </a:prstGeom>
        </p:spPr>
        <p:txBody>
          <a:bodyPr lIns="0" rIns="0" tIns="0" bIns="0">
            <a:normAutofit/>
          </a:bodyPr>
          <a:p>
            <a:endParaRPr b="0" lang="fr-FR" sz="1400" spc="-1" strike="noStrike">
              <a:solidFill>
                <a:srgbClr val="000000"/>
              </a:solidFill>
              <a:latin typeface="Arial"/>
            </a:endParaRPr>
          </a:p>
        </p:txBody>
      </p:sp>
    </p:spTree>
  </p:cSld>
</p:sldLayout>
</file>

<file path=ppt/slideLayouts/slideLayout3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33" name="PlaceHolder 1"/>
          <p:cNvSpPr>
            <a:spLocks noGrp="1"/>
          </p:cNvSpPr>
          <p:nvPr>
            <p:ph type="title"/>
          </p:nvPr>
        </p:nvSpPr>
        <p:spPr>
          <a:xfrm>
            <a:off x="688320" y="570240"/>
            <a:ext cx="7755840" cy="1053720"/>
          </a:xfrm>
          <a:prstGeom prst="rect">
            <a:avLst/>
          </a:prstGeom>
        </p:spPr>
        <p:txBody>
          <a:bodyPr lIns="0" rIns="0" tIns="0" bIns="0" anchor="ctr">
            <a:noAutofit/>
          </a:bodyPr>
          <a:p>
            <a:endParaRPr b="0" lang="fr-FR" sz="1400" spc="-1" strike="noStrike">
              <a:solidFill>
                <a:srgbClr val="000000"/>
              </a:solidFill>
              <a:latin typeface="Arial"/>
            </a:endParaRPr>
          </a:p>
        </p:txBody>
      </p:sp>
      <p:sp>
        <p:nvSpPr>
          <p:cNvPr id="134" name="PlaceHolder 2"/>
          <p:cNvSpPr>
            <a:spLocks noGrp="1"/>
          </p:cNvSpPr>
          <p:nvPr>
            <p:ph type="body"/>
          </p:nvPr>
        </p:nvSpPr>
        <p:spPr>
          <a:xfrm>
            <a:off x="685800" y="2240280"/>
            <a:ext cx="1224360" cy="1848960"/>
          </a:xfrm>
          <a:prstGeom prst="rect">
            <a:avLst/>
          </a:prstGeom>
        </p:spPr>
        <p:txBody>
          <a:bodyPr lIns="0" rIns="0" tIns="0" bIns="0">
            <a:normAutofit/>
          </a:bodyPr>
          <a:p>
            <a:endParaRPr b="0" lang="fr-FR" sz="1400" spc="-1" strike="noStrike">
              <a:solidFill>
                <a:srgbClr val="000000"/>
              </a:solidFill>
              <a:latin typeface="Arial"/>
            </a:endParaRPr>
          </a:p>
        </p:txBody>
      </p:sp>
      <p:sp>
        <p:nvSpPr>
          <p:cNvPr id="135" name="PlaceHolder 3"/>
          <p:cNvSpPr>
            <a:spLocks noGrp="1"/>
          </p:cNvSpPr>
          <p:nvPr>
            <p:ph type="body"/>
          </p:nvPr>
        </p:nvSpPr>
        <p:spPr>
          <a:xfrm>
            <a:off x="1971720" y="2240280"/>
            <a:ext cx="1224360" cy="1848960"/>
          </a:xfrm>
          <a:prstGeom prst="rect">
            <a:avLst/>
          </a:prstGeom>
        </p:spPr>
        <p:txBody>
          <a:bodyPr lIns="0" rIns="0" tIns="0" bIns="0">
            <a:normAutofit/>
          </a:bodyPr>
          <a:p>
            <a:endParaRPr b="0" lang="fr-FR" sz="1400" spc="-1" strike="noStrike">
              <a:solidFill>
                <a:srgbClr val="000000"/>
              </a:solidFill>
              <a:latin typeface="Arial"/>
            </a:endParaRPr>
          </a:p>
        </p:txBody>
      </p:sp>
      <p:sp>
        <p:nvSpPr>
          <p:cNvPr id="136" name="PlaceHolder 4"/>
          <p:cNvSpPr>
            <a:spLocks noGrp="1"/>
          </p:cNvSpPr>
          <p:nvPr>
            <p:ph type="body"/>
          </p:nvPr>
        </p:nvSpPr>
        <p:spPr>
          <a:xfrm>
            <a:off x="3257640" y="2240280"/>
            <a:ext cx="1224360" cy="1848960"/>
          </a:xfrm>
          <a:prstGeom prst="rect">
            <a:avLst/>
          </a:prstGeom>
        </p:spPr>
        <p:txBody>
          <a:bodyPr lIns="0" rIns="0" tIns="0" bIns="0">
            <a:normAutofit/>
          </a:bodyPr>
          <a:p>
            <a:endParaRPr b="0" lang="fr-FR" sz="1400" spc="-1" strike="noStrike">
              <a:solidFill>
                <a:srgbClr val="000000"/>
              </a:solidFill>
              <a:latin typeface="Arial"/>
            </a:endParaRPr>
          </a:p>
        </p:txBody>
      </p:sp>
      <p:sp>
        <p:nvSpPr>
          <p:cNvPr id="137" name="PlaceHolder 5"/>
          <p:cNvSpPr>
            <a:spLocks noGrp="1"/>
          </p:cNvSpPr>
          <p:nvPr>
            <p:ph type="body"/>
          </p:nvPr>
        </p:nvSpPr>
        <p:spPr>
          <a:xfrm>
            <a:off x="685800" y="4265280"/>
            <a:ext cx="1224360" cy="1848960"/>
          </a:xfrm>
          <a:prstGeom prst="rect">
            <a:avLst/>
          </a:prstGeom>
        </p:spPr>
        <p:txBody>
          <a:bodyPr lIns="0" rIns="0" tIns="0" bIns="0">
            <a:normAutofit/>
          </a:bodyPr>
          <a:p>
            <a:endParaRPr b="0" lang="fr-FR" sz="1400" spc="-1" strike="noStrike">
              <a:solidFill>
                <a:srgbClr val="000000"/>
              </a:solidFill>
              <a:latin typeface="Arial"/>
            </a:endParaRPr>
          </a:p>
        </p:txBody>
      </p:sp>
      <p:sp>
        <p:nvSpPr>
          <p:cNvPr id="138" name="PlaceHolder 6"/>
          <p:cNvSpPr>
            <a:spLocks noGrp="1"/>
          </p:cNvSpPr>
          <p:nvPr>
            <p:ph type="body"/>
          </p:nvPr>
        </p:nvSpPr>
        <p:spPr>
          <a:xfrm>
            <a:off x="1971720" y="4265280"/>
            <a:ext cx="1224360" cy="1848960"/>
          </a:xfrm>
          <a:prstGeom prst="rect">
            <a:avLst/>
          </a:prstGeom>
        </p:spPr>
        <p:txBody>
          <a:bodyPr lIns="0" rIns="0" tIns="0" bIns="0">
            <a:normAutofit/>
          </a:bodyPr>
          <a:p>
            <a:endParaRPr b="0" lang="fr-FR" sz="1400" spc="-1" strike="noStrike">
              <a:solidFill>
                <a:srgbClr val="000000"/>
              </a:solidFill>
              <a:latin typeface="Arial"/>
            </a:endParaRPr>
          </a:p>
        </p:txBody>
      </p:sp>
      <p:sp>
        <p:nvSpPr>
          <p:cNvPr id="139" name="PlaceHolder 7"/>
          <p:cNvSpPr>
            <a:spLocks noGrp="1"/>
          </p:cNvSpPr>
          <p:nvPr>
            <p:ph type="body"/>
          </p:nvPr>
        </p:nvSpPr>
        <p:spPr>
          <a:xfrm>
            <a:off x="3257640" y="4265280"/>
            <a:ext cx="1224360" cy="1848960"/>
          </a:xfrm>
          <a:prstGeom prst="rect">
            <a:avLst/>
          </a:prstGeom>
        </p:spPr>
        <p:txBody>
          <a:bodyPr lIns="0" rIns="0" tIns="0" bIns="0">
            <a:normAutofit/>
          </a:bodyPr>
          <a:p>
            <a:endParaRPr b="0" lang="fr-FR" sz="1400" spc="-1" strike="noStrike">
              <a:solidFill>
                <a:srgbClr val="000000"/>
              </a:solidFill>
              <a:latin typeface="Arial"/>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slideLayout" Target="../slideLayouts/slideLayout1.xml"/><Relationship Id="rId5" Type="http://schemas.openxmlformats.org/officeDocument/2006/relationships/slideLayout" Target="../slideLayouts/slideLayout2.xml"/><Relationship Id="rId6" Type="http://schemas.openxmlformats.org/officeDocument/2006/relationships/slideLayout" Target="../slideLayouts/slideLayout3.xml"/><Relationship Id="rId7" Type="http://schemas.openxmlformats.org/officeDocument/2006/relationships/slideLayout" Target="../slideLayouts/slideLayout4.xml"/><Relationship Id="rId8" Type="http://schemas.openxmlformats.org/officeDocument/2006/relationships/slideLayout" Target="../slideLayouts/slideLayout5.xml"/><Relationship Id="rId9" Type="http://schemas.openxmlformats.org/officeDocument/2006/relationships/slideLayout" Target="../slideLayouts/slideLayout6.xml"/><Relationship Id="rId10" Type="http://schemas.openxmlformats.org/officeDocument/2006/relationships/slideLayout" Target="../slideLayouts/slideLayout7.xml"/><Relationship Id="rId11" Type="http://schemas.openxmlformats.org/officeDocument/2006/relationships/slideLayout" Target="../slideLayouts/slideLayout8.xml"/><Relationship Id="rId12" Type="http://schemas.openxmlformats.org/officeDocument/2006/relationships/slideLayout" Target="../slideLayouts/slideLayout9.xml"/><Relationship Id="rId13" Type="http://schemas.openxmlformats.org/officeDocument/2006/relationships/slideLayout" Target="../slideLayouts/slideLayout10.xml"/><Relationship Id="rId14" Type="http://schemas.openxmlformats.org/officeDocument/2006/relationships/slideLayout" Target="../slideLayouts/slideLayout11.xml"/><Relationship Id="rId15"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image" Target="../media/image3.png"/><Relationship Id="rId3" Type="http://schemas.openxmlformats.org/officeDocument/2006/relationships/slideLayout" Target="../slideLayouts/slideLayout13.xml"/><Relationship Id="rId4" Type="http://schemas.openxmlformats.org/officeDocument/2006/relationships/slideLayout" Target="../slideLayouts/slideLayout14.xml"/><Relationship Id="rId5" Type="http://schemas.openxmlformats.org/officeDocument/2006/relationships/slideLayout" Target="../slideLayouts/slideLayout15.xml"/><Relationship Id="rId6" Type="http://schemas.openxmlformats.org/officeDocument/2006/relationships/slideLayout" Target="../slideLayouts/slideLayout16.xml"/><Relationship Id="rId7" Type="http://schemas.openxmlformats.org/officeDocument/2006/relationships/slideLayout" Target="../slideLayouts/slideLayout17.xml"/><Relationship Id="rId8" Type="http://schemas.openxmlformats.org/officeDocument/2006/relationships/slideLayout" Target="../slideLayouts/slideLayout18.xml"/><Relationship Id="rId9" Type="http://schemas.openxmlformats.org/officeDocument/2006/relationships/slideLayout" Target="../slideLayouts/slideLayout19.xml"/><Relationship Id="rId10" Type="http://schemas.openxmlformats.org/officeDocument/2006/relationships/slideLayout" Target="../slideLayouts/slideLayout20.xml"/><Relationship Id="rId11" Type="http://schemas.openxmlformats.org/officeDocument/2006/relationships/slideLayout" Target="../slideLayouts/slideLayout21.xml"/><Relationship Id="rId12" Type="http://schemas.openxmlformats.org/officeDocument/2006/relationships/slideLayout" Target="../slideLayouts/slideLayout22.xml"/><Relationship Id="rId13" Type="http://schemas.openxmlformats.org/officeDocument/2006/relationships/slideLayout" Target="../slideLayouts/slideLayout23.xml"/><Relationship Id="rId14" Type="http://schemas.openxmlformats.org/officeDocument/2006/relationships/slideLayout" Target="../slideLayouts/slideLayout24.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image" Target="../media/image4.png"/><Relationship Id="rId3" Type="http://schemas.openxmlformats.org/officeDocument/2006/relationships/slideLayout" Target="../slideLayouts/slideLayout25.xml"/><Relationship Id="rId4" Type="http://schemas.openxmlformats.org/officeDocument/2006/relationships/slideLayout" Target="../slideLayouts/slideLayout26.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 Id="rId9" Type="http://schemas.openxmlformats.org/officeDocument/2006/relationships/slideLayout" Target="../slideLayouts/slideLayout31.xml"/><Relationship Id="rId10" Type="http://schemas.openxmlformats.org/officeDocument/2006/relationships/slideLayout" Target="../slideLayouts/slideLayout32.xml"/><Relationship Id="rId11" Type="http://schemas.openxmlformats.org/officeDocument/2006/relationships/slideLayout" Target="../slideLayouts/slideLayout33.xml"/><Relationship Id="rId12" Type="http://schemas.openxmlformats.org/officeDocument/2006/relationships/slideLayout" Target="../slideLayouts/slideLayout34.xml"/><Relationship Id="rId13" Type="http://schemas.openxmlformats.org/officeDocument/2006/relationships/slideLayout" Target="../slideLayouts/slideLayout35.xml"/><Relationship Id="rId14" Type="http://schemas.openxmlformats.org/officeDocument/2006/relationships/slideLayout" Target="../slideLayouts/slideLayout36.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sp>
        <p:nvSpPr>
          <p:cNvPr id="0" name="CustomShape 1" hidden="1"/>
          <p:cNvSpPr/>
          <p:nvPr/>
        </p:nvSpPr>
        <p:spPr>
          <a:xfrm>
            <a:off x="0" y="0"/>
            <a:ext cx="9143640" cy="6857640"/>
          </a:xfrm>
          <a:prstGeom prst="rect">
            <a:avLst/>
          </a:prstGeom>
          <a:gradFill rotWithShape="0">
            <a:gsLst>
              <a:gs pos="0">
                <a:srgbClr val="000000">
                  <a:alpha val="11372"/>
                </a:srgbClr>
              </a:gs>
              <a:gs pos="100000">
                <a:srgbClr val="664515">
                  <a:alpha val="23137"/>
                </a:srgbClr>
              </a:gs>
            </a:gsLst>
            <a:path path="circle">
              <a:fillToRect l="50000" t="50000" r="50000" b="50000"/>
            </a:path>
          </a:gradFill>
          <a:ln w="0">
            <a:noFill/>
          </a:ln>
        </p:spPr>
        <p:style>
          <a:lnRef idx="0"/>
          <a:fillRef idx="0"/>
          <a:effectRef idx="0"/>
          <a:fontRef idx="minor"/>
        </p:style>
      </p:sp>
      <p:pic>
        <p:nvPicPr>
          <p:cNvPr id="1" name="Google Shape;13;p2" descr="CoverOverlay.png"/>
          <p:cNvPicPr/>
          <p:nvPr/>
        </p:nvPicPr>
        <p:blipFill>
          <a:blip r:embed="rId3"/>
          <a:stretch/>
        </p:blipFill>
        <p:spPr>
          <a:xfrm>
            <a:off x="0" y="0"/>
            <a:ext cx="9143640" cy="6857640"/>
          </a:xfrm>
          <a:prstGeom prst="rect">
            <a:avLst/>
          </a:prstGeom>
          <a:ln w="0">
            <a:noFill/>
          </a:ln>
        </p:spPr>
      </p:pic>
      <p:sp>
        <p:nvSpPr>
          <p:cNvPr id="2" name="PlaceHolder 2"/>
          <p:cNvSpPr>
            <a:spLocks noGrp="1"/>
          </p:cNvSpPr>
          <p:nvPr>
            <p:ph type="dt"/>
          </p:nvPr>
        </p:nvSpPr>
        <p:spPr>
          <a:xfrm>
            <a:off x="360360" y="6161400"/>
            <a:ext cx="2133360" cy="364680"/>
          </a:xfrm>
          <a:prstGeom prst="rect">
            <a:avLst/>
          </a:prstGeom>
        </p:spPr>
        <p:txBody>
          <a:bodyPr anchor="ctr">
            <a:noAutofit/>
          </a:bodyPr>
          <a:p>
            <a:endParaRPr b="0" lang="fr-FR" sz="2400" spc="-1" strike="noStrike">
              <a:latin typeface="Times New Roman"/>
            </a:endParaRPr>
          </a:p>
        </p:txBody>
      </p:sp>
      <p:sp>
        <p:nvSpPr>
          <p:cNvPr id="3" name="PlaceHolder 3"/>
          <p:cNvSpPr>
            <a:spLocks noGrp="1"/>
          </p:cNvSpPr>
          <p:nvPr>
            <p:ph type="ftr"/>
          </p:nvPr>
        </p:nvSpPr>
        <p:spPr>
          <a:xfrm>
            <a:off x="3124080" y="6161400"/>
            <a:ext cx="2895120" cy="364680"/>
          </a:xfrm>
          <a:prstGeom prst="rect">
            <a:avLst/>
          </a:prstGeom>
        </p:spPr>
        <p:txBody>
          <a:bodyPr anchor="ctr">
            <a:noAutofit/>
          </a:bodyPr>
          <a:p>
            <a:endParaRPr b="0" lang="fr-FR" sz="2400" spc="-1" strike="noStrike">
              <a:latin typeface="Times New Roman"/>
            </a:endParaRPr>
          </a:p>
        </p:txBody>
      </p:sp>
      <p:sp>
        <p:nvSpPr>
          <p:cNvPr id="4" name="PlaceHolder 4"/>
          <p:cNvSpPr>
            <a:spLocks noGrp="1"/>
          </p:cNvSpPr>
          <p:nvPr>
            <p:ph type="sldNum"/>
          </p:nvPr>
        </p:nvSpPr>
        <p:spPr>
          <a:xfrm>
            <a:off x="6639120" y="6161400"/>
            <a:ext cx="2133360" cy="364680"/>
          </a:xfrm>
          <a:prstGeom prst="rect">
            <a:avLst/>
          </a:prstGeom>
        </p:spPr>
        <p:txBody>
          <a:bodyPr anchor="ctr">
            <a:noAutofit/>
          </a:bodyPr>
          <a:p>
            <a:pPr algn="r">
              <a:lnSpc>
                <a:spcPct val="100000"/>
              </a:lnSpc>
              <a:tabLst>
                <a:tab algn="l" pos="0"/>
              </a:tabLst>
            </a:pPr>
            <a:fld id="{918C498E-4191-4904-881E-E31912BD3761}" type="slidenum">
              <a:rPr b="0" lang="it-IT" sz="1200" spc="-1" strike="noStrike">
                <a:solidFill>
                  <a:srgbClr val="ece9c6"/>
                </a:solidFill>
                <a:latin typeface="Book Antiqua"/>
                <a:ea typeface="Book Antiqua"/>
              </a:rPr>
              <a:t>&lt;numero&gt;</a:t>
            </a:fld>
            <a:endParaRPr b="0" lang="fr-FR" sz="1200" spc="-1" strike="noStrike">
              <a:latin typeface="Times New Roman"/>
            </a:endParaRPr>
          </a:p>
        </p:txBody>
      </p:sp>
      <p:grpSp>
        <p:nvGrpSpPr>
          <p:cNvPr id="5" name="Group 5"/>
          <p:cNvGrpSpPr/>
          <p:nvPr/>
        </p:nvGrpSpPr>
        <p:grpSpPr>
          <a:xfrm>
            <a:off x="1194480" y="2887560"/>
            <a:ext cx="6778800" cy="914760"/>
            <a:chOff x="1194480" y="2887560"/>
            <a:chExt cx="6778800" cy="914760"/>
          </a:xfrm>
        </p:grpSpPr>
        <p:sp>
          <p:nvSpPr>
            <p:cNvPr id="6" name="CustomShape 6"/>
            <p:cNvSpPr/>
            <p:nvPr/>
          </p:nvSpPr>
          <p:spPr>
            <a:xfrm>
              <a:off x="4168440" y="2887560"/>
              <a:ext cx="876960" cy="914760"/>
            </a:xfrm>
            <a:prstGeom prst="rect">
              <a:avLst/>
            </a:prstGeom>
            <a:noFill/>
            <a:ln w="0">
              <a:noFill/>
            </a:ln>
            <a:effectLst>
              <a:outerShdw blurRad="38100" dir="16200000" dist="12600" rotWithShape="0">
                <a:srgbClr val="000000">
                  <a:alpha val="30000"/>
                </a:srgbClr>
              </a:outerShdw>
            </a:effectLst>
          </p:spPr>
          <p:style>
            <a:lnRef idx="0"/>
            <a:fillRef idx="0"/>
            <a:effectRef idx="0"/>
            <a:fontRef idx="minor"/>
          </p:style>
          <p:txBody>
            <a:bodyPr>
              <a:spAutoFit/>
            </a:bodyPr>
            <a:p>
              <a:pPr>
                <a:lnSpc>
                  <a:spcPct val="100000"/>
                </a:lnSpc>
                <a:tabLst>
                  <a:tab algn="l" pos="0"/>
                </a:tabLst>
              </a:pPr>
              <a:r>
                <a:rPr b="0" lang="it-IT" sz="5400" spc="-1" strike="noStrike">
                  <a:solidFill>
                    <a:srgbClr val="e1dca5"/>
                  </a:solidFill>
                  <a:latin typeface="Noto Sans Symbols"/>
                  <a:ea typeface="Noto Sans Symbols"/>
                </a:rPr>
                <a:t>🙢</a:t>
              </a:r>
              <a:endParaRPr b="0" lang="fr-FR" sz="5400" spc="-1" strike="noStrike">
                <a:latin typeface="Arial"/>
              </a:endParaRPr>
            </a:p>
          </p:txBody>
        </p:sp>
        <p:sp>
          <p:nvSpPr>
            <p:cNvPr id="7" name="CustomShape 7"/>
            <p:cNvSpPr/>
            <p:nvPr/>
          </p:nvSpPr>
          <p:spPr>
            <a:xfrm rot="10800000">
              <a:off x="1194480" y="3431880"/>
              <a:ext cx="3119400" cy="1080"/>
            </a:xfrm>
            <a:custGeom>
              <a:avLst/>
              <a:gdLst/>
              <a:ahLst/>
              <a:rect l="l" t="t" r="r" b="b"/>
              <a:pathLst>
                <a:path w="21600" h="21600">
                  <a:moveTo>
                    <a:pt x="0" y="0"/>
                  </a:moveTo>
                  <a:lnTo>
                    <a:pt x="21600" y="21600"/>
                  </a:lnTo>
                </a:path>
              </a:pathLst>
            </a:custGeom>
            <a:noFill/>
            <a:ln w="12700">
              <a:solidFill>
                <a:srgbClr val="e1dca5"/>
              </a:solidFill>
              <a:round/>
            </a:ln>
          </p:spPr>
          <p:style>
            <a:lnRef idx="0"/>
            <a:fillRef idx="0"/>
            <a:effectRef idx="0"/>
            <a:fontRef idx="minor"/>
          </p:style>
        </p:sp>
        <p:sp>
          <p:nvSpPr>
            <p:cNvPr id="8" name="CustomShape 8"/>
            <p:cNvSpPr/>
            <p:nvPr/>
          </p:nvSpPr>
          <p:spPr>
            <a:xfrm rot="10800000">
              <a:off x="4853880" y="3429000"/>
              <a:ext cx="3119400" cy="1080"/>
            </a:xfrm>
            <a:custGeom>
              <a:avLst/>
              <a:gdLst/>
              <a:ahLst/>
              <a:rect l="l" t="t" r="r" b="b"/>
              <a:pathLst>
                <a:path w="21600" h="21600">
                  <a:moveTo>
                    <a:pt x="0" y="0"/>
                  </a:moveTo>
                  <a:lnTo>
                    <a:pt x="21600" y="21600"/>
                  </a:lnTo>
                </a:path>
              </a:pathLst>
            </a:custGeom>
            <a:noFill/>
            <a:ln w="12700">
              <a:solidFill>
                <a:srgbClr val="e1dca5"/>
              </a:solidFill>
              <a:round/>
            </a:ln>
          </p:spPr>
          <p:style>
            <a:lnRef idx="0"/>
            <a:fillRef idx="0"/>
            <a:effectRef idx="0"/>
            <a:fontRef idx="minor"/>
          </p:style>
        </p:sp>
      </p:grpSp>
      <p:sp>
        <p:nvSpPr>
          <p:cNvPr id="9" name="PlaceHolder 9"/>
          <p:cNvSpPr>
            <a:spLocks noGrp="1"/>
          </p:cNvSpPr>
          <p:nvPr>
            <p:ph type="title"/>
          </p:nvPr>
        </p:nvSpPr>
        <p:spPr>
          <a:xfrm>
            <a:off x="1183320" y="1387800"/>
            <a:ext cx="6777000" cy="1731600"/>
          </a:xfrm>
          <a:prstGeom prst="rect">
            <a:avLst/>
          </a:prstGeom>
        </p:spPr>
        <p:txBody>
          <a:bodyPr anchor="b">
            <a:noAutofit/>
          </a:bodyPr>
          <a:p>
            <a:r>
              <a:rPr b="0" lang="fr-FR" sz="5400" spc="-1" strike="noStrike">
                <a:solidFill>
                  <a:srgbClr val="000000"/>
                </a:solidFill>
                <a:latin typeface="Arial"/>
              </a:rPr>
              <a:t>Fai clic per modificare il formato del testo del titolo</a:t>
            </a:r>
            <a:endParaRPr b="0" lang="fr-FR" sz="5400" spc="-1" strike="noStrike">
              <a:solidFill>
                <a:srgbClr val="000000"/>
              </a:solidFill>
              <a:latin typeface="Arial"/>
            </a:endParaRPr>
          </a:p>
        </p:txBody>
      </p:sp>
      <p:sp>
        <p:nvSpPr>
          <p:cNvPr id="10" name="PlaceHolder 10"/>
          <p:cNvSpPr>
            <a:spLocks noGrp="1"/>
          </p:cNvSpPr>
          <p:nvPr>
            <p:ph type="body"/>
          </p:nvPr>
        </p:nvSpPr>
        <p:spPr>
          <a:xfrm>
            <a:off x="457200" y="1604520"/>
            <a:ext cx="8229240" cy="397728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fr-FR" sz="1400" spc="-1" strike="noStrike">
                <a:solidFill>
                  <a:srgbClr val="000000"/>
                </a:solidFill>
                <a:latin typeface="Arial"/>
              </a:rPr>
              <a:t>Fai clic per modificare il formato del testo della struttura</a:t>
            </a:r>
            <a:endParaRPr b="0" lang="fr-FR" sz="14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fr-FR" sz="1400" spc="-1" strike="noStrike">
                <a:solidFill>
                  <a:srgbClr val="000000"/>
                </a:solidFill>
                <a:latin typeface="Arial"/>
              </a:rPr>
              <a:t>Secondo livello struttura</a:t>
            </a:r>
            <a:endParaRPr b="0" lang="fr-FR" sz="14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fr-FR" sz="1400" spc="-1" strike="noStrike">
                <a:solidFill>
                  <a:srgbClr val="000000"/>
                </a:solidFill>
                <a:latin typeface="Arial"/>
              </a:rPr>
              <a:t>Terzo livello struttura</a:t>
            </a:r>
            <a:endParaRPr b="0" lang="fr-FR" sz="1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fr-FR" sz="1400" spc="-1" strike="noStrike">
                <a:solidFill>
                  <a:srgbClr val="000000"/>
                </a:solidFill>
                <a:latin typeface="Arial"/>
              </a:rPr>
              <a:t>Quarto livello struttura</a:t>
            </a:r>
            <a:endParaRPr b="0" lang="fr-FR" sz="14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fr-FR" sz="2000" spc="-1" strike="noStrike">
                <a:solidFill>
                  <a:srgbClr val="000000"/>
                </a:solidFill>
                <a:latin typeface="Arial"/>
              </a:rPr>
              <a:t>Quinto livello struttura</a:t>
            </a:r>
            <a:endParaRPr b="0" lang="fr-FR"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fr-FR" sz="2000" spc="-1" strike="noStrike">
                <a:solidFill>
                  <a:srgbClr val="000000"/>
                </a:solidFill>
                <a:latin typeface="Arial"/>
              </a:rPr>
              <a:t>Sesto livello struttura</a:t>
            </a:r>
            <a:endParaRPr b="0" lang="fr-FR"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fr-FR" sz="2000" spc="-1" strike="noStrike">
                <a:solidFill>
                  <a:srgbClr val="000000"/>
                </a:solidFill>
                <a:latin typeface="Arial"/>
              </a:rPr>
              <a:t>Settimo livello struttura</a:t>
            </a:r>
            <a:endParaRPr b="0" lang="fr-FR"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49"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 id="2147483660" r:id="rId15"/>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tile/>
        </a:blipFill>
      </p:bgPr>
    </p:bg>
    <p:spTree>
      <p:nvGrpSpPr>
        <p:cNvPr id="1" name=""/>
        <p:cNvGrpSpPr/>
        <p:nvPr/>
      </p:nvGrpSpPr>
      <p:grpSpPr>
        <a:xfrm>
          <a:off x="0" y="0"/>
          <a:ext cx="0" cy="0"/>
          <a:chOff x="0" y="0"/>
          <a:chExt cx="0" cy="0"/>
        </a:xfrm>
      </p:grpSpPr>
      <p:sp>
        <p:nvSpPr>
          <p:cNvPr id="47" name="CustomShape 1"/>
          <p:cNvSpPr/>
          <p:nvPr/>
        </p:nvSpPr>
        <p:spPr>
          <a:xfrm>
            <a:off x="0" y="0"/>
            <a:ext cx="9143640" cy="6857640"/>
          </a:xfrm>
          <a:prstGeom prst="rect">
            <a:avLst/>
          </a:prstGeom>
          <a:gradFill rotWithShape="0">
            <a:gsLst>
              <a:gs pos="0">
                <a:srgbClr val="ffffff">
                  <a:alpha val="11372"/>
                </a:srgbClr>
              </a:gs>
              <a:gs pos="100000">
                <a:srgbClr val="d0c974">
                  <a:alpha val="23137"/>
                </a:srgbClr>
              </a:gs>
            </a:gsLst>
            <a:path path="circle">
              <a:fillToRect l="50000" t="50000" r="50000" b="50000"/>
            </a:path>
          </a:gradFill>
          <a:ln w="0">
            <a:noFill/>
          </a:ln>
        </p:spPr>
        <p:style>
          <a:lnRef idx="0"/>
          <a:fillRef idx="0"/>
          <a:effectRef idx="0"/>
          <a:fontRef idx="minor"/>
        </p:style>
      </p:sp>
      <p:sp>
        <p:nvSpPr>
          <p:cNvPr id="48" name="PlaceHolder 2"/>
          <p:cNvSpPr>
            <a:spLocks noGrp="1"/>
          </p:cNvSpPr>
          <p:nvPr>
            <p:ph type="dt"/>
          </p:nvPr>
        </p:nvSpPr>
        <p:spPr>
          <a:xfrm>
            <a:off x="360360" y="6161400"/>
            <a:ext cx="2133360" cy="364680"/>
          </a:xfrm>
          <a:prstGeom prst="rect">
            <a:avLst/>
          </a:prstGeom>
        </p:spPr>
        <p:txBody>
          <a:bodyPr anchor="ctr">
            <a:noAutofit/>
          </a:bodyPr>
          <a:p>
            <a:endParaRPr b="0" lang="fr-FR" sz="2400" spc="-1" strike="noStrike">
              <a:latin typeface="Times New Roman"/>
            </a:endParaRPr>
          </a:p>
        </p:txBody>
      </p:sp>
      <p:sp>
        <p:nvSpPr>
          <p:cNvPr id="49" name="PlaceHolder 3"/>
          <p:cNvSpPr>
            <a:spLocks noGrp="1"/>
          </p:cNvSpPr>
          <p:nvPr>
            <p:ph type="ftr"/>
          </p:nvPr>
        </p:nvSpPr>
        <p:spPr>
          <a:xfrm>
            <a:off x="3124080" y="6161400"/>
            <a:ext cx="2895120" cy="364680"/>
          </a:xfrm>
          <a:prstGeom prst="rect">
            <a:avLst/>
          </a:prstGeom>
        </p:spPr>
        <p:txBody>
          <a:bodyPr anchor="ctr">
            <a:noAutofit/>
          </a:bodyPr>
          <a:p>
            <a:endParaRPr b="0" lang="fr-FR" sz="2400" spc="-1" strike="noStrike">
              <a:latin typeface="Times New Roman"/>
            </a:endParaRPr>
          </a:p>
        </p:txBody>
      </p:sp>
      <p:sp>
        <p:nvSpPr>
          <p:cNvPr id="50" name="PlaceHolder 4"/>
          <p:cNvSpPr>
            <a:spLocks noGrp="1"/>
          </p:cNvSpPr>
          <p:nvPr>
            <p:ph type="sldNum"/>
          </p:nvPr>
        </p:nvSpPr>
        <p:spPr>
          <a:xfrm>
            <a:off x="6639120" y="6161400"/>
            <a:ext cx="2133360" cy="364680"/>
          </a:xfrm>
          <a:prstGeom prst="rect">
            <a:avLst/>
          </a:prstGeom>
        </p:spPr>
        <p:txBody>
          <a:bodyPr anchor="ctr">
            <a:noAutofit/>
          </a:bodyPr>
          <a:p>
            <a:pPr algn="r">
              <a:lnSpc>
                <a:spcPct val="100000"/>
              </a:lnSpc>
              <a:tabLst>
                <a:tab algn="l" pos="0"/>
              </a:tabLst>
            </a:pPr>
            <a:fld id="{1A1485E4-93DC-4910-91F9-D5B295B87076}" type="slidenum">
              <a:rPr b="0" lang="it-IT" sz="1200" spc="-1" strike="noStrike">
                <a:solidFill>
                  <a:srgbClr val="895d1d"/>
                </a:solidFill>
                <a:latin typeface="Book Antiqua"/>
                <a:ea typeface="Book Antiqua"/>
              </a:rPr>
              <a:t>&lt;numero&gt;</a:t>
            </a:fld>
            <a:endParaRPr b="0" lang="fr-FR" sz="1200" spc="-1" strike="noStrike">
              <a:latin typeface="Times New Roman"/>
            </a:endParaRPr>
          </a:p>
        </p:txBody>
      </p:sp>
      <p:sp>
        <p:nvSpPr>
          <p:cNvPr id="51" name="PlaceHolder 5"/>
          <p:cNvSpPr>
            <a:spLocks noGrp="1"/>
          </p:cNvSpPr>
          <p:nvPr>
            <p:ph type="title"/>
          </p:nvPr>
        </p:nvSpPr>
        <p:spPr>
          <a:xfrm>
            <a:off x="688320" y="570240"/>
            <a:ext cx="7755840" cy="1053720"/>
          </a:xfrm>
          <a:prstGeom prst="rect">
            <a:avLst/>
          </a:prstGeom>
        </p:spPr>
        <p:txBody>
          <a:bodyPr anchor="ctr">
            <a:noAutofit/>
          </a:bodyPr>
          <a:p>
            <a:r>
              <a:rPr b="0" lang="fr-FR" sz="5400" spc="-1" strike="noStrike">
                <a:solidFill>
                  <a:srgbClr val="000000"/>
                </a:solidFill>
                <a:latin typeface="Arial"/>
              </a:rPr>
              <a:t>Fai clic per modificare il formato del testo del titolo</a:t>
            </a:r>
            <a:endParaRPr b="0" lang="fr-FR" sz="5400" spc="-1" strike="noStrike">
              <a:solidFill>
                <a:srgbClr val="000000"/>
              </a:solidFill>
              <a:latin typeface="Arial"/>
            </a:endParaRPr>
          </a:p>
        </p:txBody>
      </p:sp>
      <p:grpSp>
        <p:nvGrpSpPr>
          <p:cNvPr id="52" name="Group 6"/>
          <p:cNvGrpSpPr/>
          <p:nvPr/>
        </p:nvGrpSpPr>
        <p:grpSpPr>
          <a:xfrm>
            <a:off x="1172880" y="1392120"/>
            <a:ext cx="6778800" cy="914760"/>
            <a:chOff x="1172880" y="1392120"/>
            <a:chExt cx="6778800" cy="914760"/>
          </a:xfrm>
        </p:grpSpPr>
        <p:sp>
          <p:nvSpPr>
            <p:cNvPr id="53" name="CustomShape 7"/>
            <p:cNvSpPr/>
            <p:nvPr/>
          </p:nvSpPr>
          <p:spPr>
            <a:xfrm>
              <a:off x="4147200" y="1392120"/>
              <a:ext cx="876960" cy="914760"/>
            </a:xfrm>
            <a:prstGeom prst="rect">
              <a:avLst/>
            </a:prstGeom>
            <a:noFill/>
            <a:ln w="0">
              <a:noFill/>
            </a:ln>
          </p:spPr>
          <p:style>
            <a:lnRef idx="0"/>
            <a:fillRef idx="0"/>
            <a:effectRef idx="0"/>
            <a:fontRef idx="minor"/>
          </p:style>
          <p:txBody>
            <a:bodyPr>
              <a:spAutoFit/>
            </a:bodyPr>
            <a:p>
              <a:pPr>
                <a:lnSpc>
                  <a:spcPct val="100000"/>
                </a:lnSpc>
                <a:tabLst>
                  <a:tab algn="l" pos="0"/>
                </a:tabLst>
              </a:pPr>
              <a:r>
                <a:rPr b="0" lang="it-IT" sz="5400" spc="-1" strike="noStrike">
                  <a:solidFill>
                    <a:srgbClr val="dba253"/>
                  </a:solidFill>
                  <a:latin typeface="Noto Sans Symbols"/>
                  <a:ea typeface="Noto Sans Symbols"/>
                </a:rPr>
                <a:t>🙢</a:t>
              </a:r>
              <a:endParaRPr b="0" lang="fr-FR" sz="5400" spc="-1" strike="noStrike">
                <a:latin typeface="Arial"/>
              </a:endParaRPr>
            </a:p>
          </p:txBody>
        </p:sp>
        <p:sp>
          <p:nvSpPr>
            <p:cNvPr id="54" name="CustomShape 8"/>
            <p:cNvSpPr/>
            <p:nvPr/>
          </p:nvSpPr>
          <p:spPr>
            <a:xfrm rot="10800000">
              <a:off x="1172880" y="1936440"/>
              <a:ext cx="3119400" cy="1080"/>
            </a:xfrm>
            <a:custGeom>
              <a:avLst/>
              <a:gdLst/>
              <a:ahLst/>
              <a:rect l="l" t="t" r="r" b="b"/>
              <a:pathLst>
                <a:path w="21600" h="21600">
                  <a:moveTo>
                    <a:pt x="0" y="0"/>
                  </a:moveTo>
                  <a:lnTo>
                    <a:pt x="21600" y="21600"/>
                  </a:lnTo>
                </a:path>
              </a:pathLst>
            </a:custGeom>
            <a:noFill/>
            <a:ln w="12700">
              <a:solidFill>
                <a:srgbClr val="dba253"/>
              </a:solidFill>
              <a:round/>
            </a:ln>
          </p:spPr>
          <p:style>
            <a:lnRef idx="0"/>
            <a:fillRef idx="0"/>
            <a:effectRef idx="0"/>
            <a:fontRef idx="minor"/>
          </p:style>
        </p:sp>
        <p:sp>
          <p:nvSpPr>
            <p:cNvPr id="55" name="CustomShape 9"/>
            <p:cNvSpPr/>
            <p:nvPr/>
          </p:nvSpPr>
          <p:spPr>
            <a:xfrm rot="10800000">
              <a:off x="4832280" y="1933560"/>
              <a:ext cx="3119400" cy="1080"/>
            </a:xfrm>
            <a:custGeom>
              <a:avLst/>
              <a:gdLst/>
              <a:ahLst/>
              <a:rect l="l" t="t" r="r" b="b"/>
              <a:pathLst>
                <a:path w="21600" h="21600">
                  <a:moveTo>
                    <a:pt x="0" y="0"/>
                  </a:moveTo>
                  <a:lnTo>
                    <a:pt x="21600" y="21600"/>
                  </a:lnTo>
                </a:path>
              </a:pathLst>
            </a:custGeom>
            <a:noFill/>
            <a:ln w="12700">
              <a:solidFill>
                <a:srgbClr val="dba253"/>
              </a:solidFill>
              <a:round/>
            </a:ln>
          </p:spPr>
          <p:style>
            <a:lnRef idx="0"/>
            <a:fillRef idx="0"/>
            <a:effectRef idx="0"/>
            <a:fontRef idx="minor"/>
          </p:style>
        </p:sp>
      </p:grpSp>
      <p:sp>
        <p:nvSpPr>
          <p:cNvPr id="56" name="PlaceHolder 10"/>
          <p:cNvSpPr>
            <a:spLocks noGrp="1"/>
          </p:cNvSpPr>
          <p:nvPr>
            <p:ph type="body"/>
          </p:nvPr>
        </p:nvSpPr>
        <p:spPr>
          <a:xfrm>
            <a:off x="685800" y="2240280"/>
            <a:ext cx="3803400" cy="3876840"/>
          </a:xfrm>
          <a:prstGeom prst="rect">
            <a:avLst/>
          </a:prstGeom>
        </p:spPr>
        <p:txBody>
          <a:bodyPr>
            <a:normAutofit fontScale="32000"/>
          </a:bodyPr>
          <a:p>
            <a:pPr marL="432000" indent="-324000">
              <a:spcBef>
                <a:spcPts val="1417"/>
              </a:spcBef>
              <a:buClr>
                <a:srgbClr val="000000"/>
              </a:buClr>
              <a:buSzPct val="45000"/>
              <a:buFont typeface="Wingdings" charset="2"/>
              <a:buChar char=""/>
            </a:pPr>
            <a:r>
              <a:rPr b="0" lang="fr-FR" sz="2400" spc="-1" strike="noStrike">
                <a:solidFill>
                  <a:srgbClr val="000000"/>
                </a:solidFill>
                <a:latin typeface="Arial"/>
              </a:rPr>
              <a:t>Fai clic per modificare il formato del testo della struttura</a:t>
            </a:r>
            <a:endParaRPr b="0" lang="fr-FR" sz="24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fr-FR" sz="2400" spc="-1" strike="noStrike">
                <a:solidFill>
                  <a:srgbClr val="000000"/>
                </a:solidFill>
                <a:latin typeface="Arial"/>
              </a:rPr>
              <a:t>Secondo livello struttura</a:t>
            </a:r>
            <a:endParaRPr b="0" lang="fr-FR" sz="24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fr-FR" sz="2400" spc="-1" strike="noStrike">
                <a:solidFill>
                  <a:srgbClr val="000000"/>
                </a:solidFill>
                <a:latin typeface="Arial"/>
              </a:rPr>
              <a:t>Terzo livello struttura</a:t>
            </a:r>
            <a:endParaRPr b="0" lang="fr-FR" sz="2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fr-FR" sz="2400" spc="-1" strike="noStrike">
                <a:solidFill>
                  <a:srgbClr val="000000"/>
                </a:solidFill>
                <a:latin typeface="Arial"/>
              </a:rPr>
              <a:t>Quarto livello struttura</a:t>
            </a:r>
            <a:endParaRPr b="0" lang="fr-FR" sz="24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fr-FR" sz="2400" spc="-1" strike="noStrike">
                <a:solidFill>
                  <a:srgbClr val="000000"/>
                </a:solidFill>
                <a:latin typeface="Arial"/>
              </a:rPr>
              <a:t>Quinto livello struttura</a:t>
            </a:r>
            <a:endParaRPr b="0" lang="fr-FR" sz="24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fr-FR" sz="2400" spc="-1" strike="noStrike">
                <a:solidFill>
                  <a:srgbClr val="000000"/>
                </a:solidFill>
                <a:latin typeface="Arial"/>
              </a:rPr>
              <a:t>Sesto livello struttura</a:t>
            </a:r>
            <a:endParaRPr b="0" lang="fr-FR" sz="24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fr-FR" sz="2400" spc="-1" strike="noStrike">
                <a:solidFill>
                  <a:srgbClr val="000000"/>
                </a:solidFill>
                <a:latin typeface="Arial"/>
              </a:rPr>
              <a:t>Settimo livello struttura</a:t>
            </a:r>
            <a:endParaRPr b="0" lang="fr-FR" sz="2400" spc="-1" strike="noStrike">
              <a:solidFill>
                <a:srgbClr val="000000"/>
              </a:solidFill>
              <a:latin typeface="Arial"/>
            </a:endParaRPr>
          </a:p>
        </p:txBody>
      </p:sp>
      <p:sp>
        <p:nvSpPr>
          <p:cNvPr id="57" name="PlaceHolder 11"/>
          <p:cNvSpPr>
            <a:spLocks noGrp="1"/>
          </p:cNvSpPr>
          <p:nvPr>
            <p:ph type="body"/>
          </p:nvPr>
        </p:nvSpPr>
        <p:spPr>
          <a:xfrm>
            <a:off x="4645080" y="2240280"/>
            <a:ext cx="3803400" cy="3876840"/>
          </a:xfrm>
          <a:prstGeom prst="rect">
            <a:avLst/>
          </a:prstGeom>
        </p:spPr>
        <p:txBody>
          <a:bodyPr>
            <a:normAutofit fontScale="32000"/>
          </a:bodyPr>
          <a:p>
            <a:pPr marL="432000" indent="-324000">
              <a:spcBef>
                <a:spcPts val="1417"/>
              </a:spcBef>
              <a:buClr>
                <a:srgbClr val="000000"/>
              </a:buClr>
              <a:buSzPct val="45000"/>
              <a:buFont typeface="Wingdings" charset="2"/>
              <a:buChar char=""/>
            </a:pPr>
            <a:r>
              <a:rPr b="0" lang="fr-FR" sz="2400" spc="-1" strike="noStrike">
                <a:solidFill>
                  <a:srgbClr val="000000"/>
                </a:solidFill>
                <a:latin typeface="Arial"/>
              </a:rPr>
              <a:t>Fai clic per modificare il formato del testo della struttura</a:t>
            </a:r>
            <a:endParaRPr b="0" lang="fr-FR" sz="24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fr-FR" sz="2400" spc="-1" strike="noStrike">
                <a:solidFill>
                  <a:srgbClr val="000000"/>
                </a:solidFill>
                <a:latin typeface="Arial"/>
              </a:rPr>
              <a:t>Secondo livello struttura</a:t>
            </a:r>
            <a:endParaRPr b="0" lang="fr-FR" sz="24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fr-FR" sz="2400" spc="-1" strike="noStrike">
                <a:solidFill>
                  <a:srgbClr val="000000"/>
                </a:solidFill>
                <a:latin typeface="Arial"/>
              </a:rPr>
              <a:t>Terzo livello struttura</a:t>
            </a:r>
            <a:endParaRPr b="0" lang="fr-FR" sz="2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fr-FR" sz="2400" spc="-1" strike="noStrike">
                <a:solidFill>
                  <a:srgbClr val="000000"/>
                </a:solidFill>
                <a:latin typeface="Arial"/>
              </a:rPr>
              <a:t>Quarto livello struttura</a:t>
            </a:r>
            <a:endParaRPr b="0" lang="fr-FR" sz="24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fr-FR" sz="2400" spc="-1" strike="noStrike">
                <a:solidFill>
                  <a:srgbClr val="000000"/>
                </a:solidFill>
                <a:latin typeface="Arial"/>
              </a:rPr>
              <a:t>Quinto livello struttura</a:t>
            </a:r>
            <a:endParaRPr b="0" lang="fr-FR" sz="24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fr-FR" sz="2400" spc="-1" strike="noStrike">
                <a:solidFill>
                  <a:srgbClr val="000000"/>
                </a:solidFill>
                <a:latin typeface="Arial"/>
              </a:rPr>
              <a:t>Sesto livello struttura</a:t>
            </a:r>
            <a:endParaRPr b="0" lang="fr-FR" sz="24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fr-FR" sz="2400" spc="-1" strike="noStrike">
                <a:solidFill>
                  <a:srgbClr val="000000"/>
                </a:solidFill>
                <a:latin typeface="Arial"/>
              </a:rPr>
              <a:t>Settimo livello struttura</a:t>
            </a:r>
            <a:endParaRPr b="0" lang="fr-FR" sz="24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tile/>
        </a:blipFill>
      </p:bgPr>
    </p:bg>
    <p:spTree>
      <p:nvGrpSpPr>
        <p:cNvPr id="1" name=""/>
        <p:cNvGrpSpPr/>
        <p:nvPr/>
      </p:nvGrpSpPr>
      <p:grpSpPr>
        <a:xfrm>
          <a:off x="0" y="0"/>
          <a:ext cx="0" cy="0"/>
          <a:chOff x="0" y="0"/>
          <a:chExt cx="0" cy="0"/>
        </a:xfrm>
      </p:grpSpPr>
      <p:sp>
        <p:nvSpPr>
          <p:cNvPr id="94" name="CustomShape 1"/>
          <p:cNvSpPr/>
          <p:nvPr/>
        </p:nvSpPr>
        <p:spPr>
          <a:xfrm>
            <a:off x="0" y="0"/>
            <a:ext cx="9143640" cy="6857640"/>
          </a:xfrm>
          <a:prstGeom prst="rect">
            <a:avLst/>
          </a:prstGeom>
          <a:gradFill rotWithShape="0">
            <a:gsLst>
              <a:gs pos="0">
                <a:srgbClr val="ffffff">
                  <a:alpha val="11372"/>
                </a:srgbClr>
              </a:gs>
              <a:gs pos="100000">
                <a:srgbClr val="d0c974">
                  <a:alpha val="23137"/>
                </a:srgbClr>
              </a:gs>
            </a:gsLst>
            <a:path path="circle">
              <a:fillToRect l="50000" t="50000" r="50000" b="50000"/>
            </a:path>
          </a:gradFill>
          <a:ln w="0">
            <a:noFill/>
          </a:ln>
        </p:spPr>
        <p:style>
          <a:lnRef idx="0"/>
          <a:fillRef idx="0"/>
          <a:effectRef idx="0"/>
          <a:fontRef idx="minor"/>
        </p:style>
      </p:sp>
      <p:sp>
        <p:nvSpPr>
          <p:cNvPr id="95" name="PlaceHolder 2"/>
          <p:cNvSpPr>
            <a:spLocks noGrp="1"/>
          </p:cNvSpPr>
          <p:nvPr>
            <p:ph type="body"/>
          </p:nvPr>
        </p:nvSpPr>
        <p:spPr>
          <a:xfrm>
            <a:off x="699120" y="2248200"/>
            <a:ext cx="7745040" cy="3877560"/>
          </a:xfrm>
          <a:prstGeom prst="rect">
            <a:avLst/>
          </a:prstGeom>
        </p:spPr>
        <p:txBody>
          <a:bodyPr>
            <a:normAutofit/>
          </a:bodyPr>
          <a:p>
            <a:pPr marL="432000" indent="-324000">
              <a:spcBef>
                <a:spcPts val="1417"/>
              </a:spcBef>
              <a:buClr>
                <a:srgbClr val="000000"/>
              </a:buClr>
              <a:buSzPct val="45000"/>
              <a:buFont typeface="Wingdings" charset="2"/>
              <a:buChar char=""/>
            </a:pPr>
            <a:r>
              <a:rPr b="0" lang="fr-FR" sz="2400" spc="-1" strike="noStrike">
                <a:solidFill>
                  <a:srgbClr val="000000"/>
                </a:solidFill>
                <a:latin typeface="Arial"/>
              </a:rPr>
              <a:t>Fai clic per modificare il formato del testo della struttura</a:t>
            </a:r>
            <a:endParaRPr b="0" lang="fr-FR" sz="24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fr-FR" sz="2400" spc="-1" strike="noStrike">
                <a:solidFill>
                  <a:srgbClr val="000000"/>
                </a:solidFill>
                <a:latin typeface="Arial"/>
              </a:rPr>
              <a:t>Secondo livello struttura</a:t>
            </a:r>
            <a:endParaRPr b="0" lang="fr-FR" sz="24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fr-FR" sz="2400" spc="-1" strike="noStrike">
                <a:solidFill>
                  <a:srgbClr val="000000"/>
                </a:solidFill>
                <a:latin typeface="Arial"/>
              </a:rPr>
              <a:t>Terzo livello struttura</a:t>
            </a:r>
            <a:endParaRPr b="0" lang="fr-FR" sz="2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fr-FR" sz="2400" spc="-1" strike="noStrike">
                <a:solidFill>
                  <a:srgbClr val="000000"/>
                </a:solidFill>
                <a:latin typeface="Arial"/>
              </a:rPr>
              <a:t>Quarto livello struttura</a:t>
            </a:r>
            <a:endParaRPr b="0" lang="fr-FR" sz="24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fr-FR" sz="2400" spc="-1" strike="noStrike">
                <a:solidFill>
                  <a:srgbClr val="000000"/>
                </a:solidFill>
                <a:latin typeface="Arial"/>
              </a:rPr>
              <a:t>Quinto livello struttura</a:t>
            </a:r>
            <a:endParaRPr b="0" lang="fr-FR" sz="24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fr-FR" sz="2400" spc="-1" strike="noStrike">
                <a:solidFill>
                  <a:srgbClr val="000000"/>
                </a:solidFill>
                <a:latin typeface="Arial"/>
              </a:rPr>
              <a:t>Sesto livello struttura</a:t>
            </a:r>
            <a:endParaRPr b="0" lang="fr-FR" sz="24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fr-FR" sz="2400" spc="-1" strike="noStrike">
                <a:solidFill>
                  <a:srgbClr val="000000"/>
                </a:solidFill>
                <a:latin typeface="Arial"/>
              </a:rPr>
              <a:t>Settimo livello struttura</a:t>
            </a:r>
            <a:endParaRPr b="0" lang="fr-FR" sz="2400" spc="-1" strike="noStrike">
              <a:solidFill>
                <a:srgbClr val="000000"/>
              </a:solidFill>
              <a:latin typeface="Arial"/>
            </a:endParaRPr>
          </a:p>
        </p:txBody>
      </p:sp>
      <p:sp>
        <p:nvSpPr>
          <p:cNvPr id="96" name="PlaceHolder 3"/>
          <p:cNvSpPr>
            <a:spLocks noGrp="1"/>
          </p:cNvSpPr>
          <p:nvPr>
            <p:ph type="dt"/>
          </p:nvPr>
        </p:nvSpPr>
        <p:spPr>
          <a:xfrm>
            <a:off x="360360" y="6161400"/>
            <a:ext cx="2133360" cy="364680"/>
          </a:xfrm>
          <a:prstGeom prst="rect">
            <a:avLst/>
          </a:prstGeom>
        </p:spPr>
        <p:txBody>
          <a:bodyPr anchor="ctr">
            <a:noAutofit/>
          </a:bodyPr>
          <a:p>
            <a:endParaRPr b="0" lang="fr-FR" sz="2400" spc="-1" strike="noStrike">
              <a:latin typeface="Times New Roman"/>
            </a:endParaRPr>
          </a:p>
        </p:txBody>
      </p:sp>
      <p:sp>
        <p:nvSpPr>
          <p:cNvPr id="97" name="PlaceHolder 4"/>
          <p:cNvSpPr>
            <a:spLocks noGrp="1"/>
          </p:cNvSpPr>
          <p:nvPr>
            <p:ph type="ftr"/>
          </p:nvPr>
        </p:nvSpPr>
        <p:spPr>
          <a:xfrm>
            <a:off x="3124080" y="6161400"/>
            <a:ext cx="2895120" cy="364680"/>
          </a:xfrm>
          <a:prstGeom prst="rect">
            <a:avLst/>
          </a:prstGeom>
        </p:spPr>
        <p:txBody>
          <a:bodyPr anchor="ctr">
            <a:noAutofit/>
          </a:bodyPr>
          <a:p>
            <a:endParaRPr b="0" lang="fr-FR" sz="2400" spc="-1" strike="noStrike">
              <a:latin typeface="Times New Roman"/>
            </a:endParaRPr>
          </a:p>
        </p:txBody>
      </p:sp>
      <p:sp>
        <p:nvSpPr>
          <p:cNvPr id="98" name="PlaceHolder 5"/>
          <p:cNvSpPr>
            <a:spLocks noGrp="1"/>
          </p:cNvSpPr>
          <p:nvPr>
            <p:ph type="sldNum"/>
          </p:nvPr>
        </p:nvSpPr>
        <p:spPr>
          <a:xfrm>
            <a:off x="6639120" y="6161400"/>
            <a:ext cx="2133360" cy="364680"/>
          </a:xfrm>
          <a:prstGeom prst="rect">
            <a:avLst/>
          </a:prstGeom>
        </p:spPr>
        <p:txBody>
          <a:bodyPr anchor="ctr">
            <a:noAutofit/>
          </a:bodyPr>
          <a:p>
            <a:pPr algn="r">
              <a:lnSpc>
                <a:spcPct val="100000"/>
              </a:lnSpc>
              <a:tabLst>
                <a:tab algn="l" pos="0"/>
              </a:tabLst>
            </a:pPr>
            <a:fld id="{0FB10E7C-0551-4B12-B8F7-E9D6E137A748}" type="slidenum">
              <a:rPr b="0" lang="it-IT" sz="1200" spc="-1" strike="noStrike">
                <a:solidFill>
                  <a:srgbClr val="895d1d"/>
                </a:solidFill>
                <a:latin typeface="Book Antiqua"/>
                <a:ea typeface="Book Antiqua"/>
              </a:rPr>
              <a:t>&lt;numero&gt;</a:t>
            </a:fld>
            <a:endParaRPr b="0" lang="fr-FR" sz="1200" spc="-1" strike="noStrike">
              <a:latin typeface="Times New Roman"/>
            </a:endParaRPr>
          </a:p>
        </p:txBody>
      </p:sp>
      <p:sp>
        <p:nvSpPr>
          <p:cNvPr id="99" name="PlaceHolder 6"/>
          <p:cNvSpPr>
            <a:spLocks noGrp="1"/>
          </p:cNvSpPr>
          <p:nvPr>
            <p:ph type="title"/>
          </p:nvPr>
        </p:nvSpPr>
        <p:spPr>
          <a:xfrm>
            <a:off x="688320" y="570240"/>
            <a:ext cx="7755840" cy="1053720"/>
          </a:xfrm>
          <a:prstGeom prst="rect">
            <a:avLst/>
          </a:prstGeom>
        </p:spPr>
        <p:txBody>
          <a:bodyPr anchor="ctr">
            <a:noAutofit/>
          </a:bodyPr>
          <a:p>
            <a:r>
              <a:rPr b="0" lang="fr-FR" sz="5400" spc="-1" strike="noStrike">
                <a:solidFill>
                  <a:srgbClr val="000000"/>
                </a:solidFill>
                <a:latin typeface="Arial"/>
              </a:rPr>
              <a:t>Fai clic per modificare il formato del testo del titolo</a:t>
            </a:r>
            <a:endParaRPr b="0" lang="fr-FR" sz="5400" spc="-1" strike="noStrike">
              <a:solidFill>
                <a:srgbClr val="000000"/>
              </a:solidFill>
              <a:latin typeface="Arial"/>
            </a:endParaRPr>
          </a:p>
        </p:txBody>
      </p:sp>
      <p:grpSp>
        <p:nvGrpSpPr>
          <p:cNvPr id="100" name="Group 7"/>
          <p:cNvGrpSpPr/>
          <p:nvPr/>
        </p:nvGrpSpPr>
        <p:grpSpPr>
          <a:xfrm>
            <a:off x="1172880" y="1392120"/>
            <a:ext cx="6778800" cy="914760"/>
            <a:chOff x="1172880" y="1392120"/>
            <a:chExt cx="6778800" cy="914760"/>
          </a:xfrm>
        </p:grpSpPr>
        <p:sp>
          <p:nvSpPr>
            <p:cNvPr id="101" name="CustomShape 8"/>
            <p:cNvSpPr/>
            <p:nvPr/>
          </p:nvSpPr>
          <p:spPr>
            <a:xfrm>
              <a:off x="4147200" y="1392120"/>
              <a:ext cx="876960" cy="914760"/>
            </a:xfrm>
            <a:prstGeom prst="rect">
              <a:avLst/>
            </a:prstGeom>
            <a:noFill/>
            <a:ln w="0">
              <a:noFill/>
            </a:ln>
          </p:spPr>
          <p:style>
            <a:lnRef idx="0"/>
            <a:fillRef idx="0"/>
            <a:effectRef idx="0"/>
            <a:fontRef idx="minor"/>
          </p:style>
          <p:txBody>
            <a:bodyPr>
              <a:spAutoFit/>
            </a:bodyPr>
            <a:p>
              <a:pPr>
                <a:lnSpc>
                  <a:spcPct val="100000"/>
                </a:lnSpc>
                <a:tabLst>
                  <a:tab algn="l" pos="0"/>
                </a:tabLst>
              </a:pPr>
              <a:r>
                <a:rPr b="0" lang="it-IT" sz="5400" spc="-1" strike="noStrike">
                  <a:solidFill>
                    <a:srgbClr val="dba253"/>
                  </a:solidFill>
                  <a:latin typeface="Noto Sans Symbols"/>
                  <a:ea typeface="Noto Sans Symbols"/>
                </a:rPr>
                <a:t>🙢</a:t>
              </a:r>
              <a:endParaRPr b="0" lang="fr-FR" sz="5400" spc="-1" strike="noStrike">
                <a:latin typeface="Arial"/>
              </a:endParaRPr>
            </a:p>
          </p:txBody>
        </p:sp>
        <p:sp>
          <p:nvSpPr>
            <p:cNvPr id="102" name="CustomShape 9"/>
            <p:cNvSpPr/>
            <p:nvPr/>
          </p:nvSpPr>
          <p:spPr>
            <a:xfrm rot="10800000">
              <a:off x="1172880" y="1936440"/>
              <a:ext cx="3119400" cy="1080"/>
            </a:xfrm>
            <a:custGeom>
              <a:avLst/>
              <a:gdLst/>
              <a:ahLst/>
              <a:rect l="l" t="t" r="r" b="b"/>
              <a:pathLst>
                <a:path w="21600" h="21600">
                  <a:moveTo>
                    <a:pt x="0" y="0"/>
                  </a:moveTo>
                  <a:lnTo>
                    <a:pt x="21600" y="21600"/>
                  </a:lnTo>
                </a:path>
              </a:pathLst>
            </a:custGeom>
            <a:noFill/>
            <a:ln w="12700">
              <a:solidFill>
                <a:srgbClr val="dba253"/>
              </a:solidFill>
              <a:round/>
            </a:ln>
          </p:spPr>
          <p:style>
            <a:lnRef idx="0"/>
            <a:fillRef idx="0"/>
            <a:effectRef idx="0"/>
            <a:fontRef idx="minor"/>
          </p:style>
        </p:sp>
        <p:sp>
          <p:nvSpPr>
            <p:cNvPr id="103" name="CustomShape 10"/>
            <p:cNvSpPr/>
            <p:nvPr/>
          </p:nvSpPr>
          <p:spPr>
            <a:xfrm rot="10800000">
              <a:off x="4832280" y="1933560"/>
              <a:ext cx="3119400" cy="1080"/>
            </a:xfrm>
            <a:custGeom>
              <a:avLst/>
              <a:gdLst/>
              <a:ahLst/>
              <a:rect l="l" t="t" r="r" b="b"/>
              <a:pathLst>
                <a:path w="21600" h="21600">
                  <a:moveTo>
                    <a:pt x="0" y="0"/>
                  </a:moveTo>
                  <a:lnTo>
                    <a:pt x="21600" y="21600"/>
                  </a:lnTo>
                </a:path>
              </a:pathLst>
            </a:custGeom>
            <a:noFill/>
            <a:ln w="12700">
              <a:solidFill>
                <a:srgbClr val="dba253"/>
              </a:solidFill>
              <a:round/>
            </a:ln>
          </p:spPr>
          <p:style>
            <a:lnRef idx="0"/>
            <a:fillRef idx="0"/>
            <a:effectRef idx="0"/>
            <a:fontRef idx="minor"/>
          </p:style>
        </p:sp>
      </p:grpSp>
    </p:spTree>
  </p:cSld>
  <p:clrMap bg1="lt1" bg2="lt2" tx1="dk1" tx2="dk2" accent1="accent1" accent2="accent2" accent3="accent3" accent4="accent4" accent5="accent5" accent6="accent6" hlink="hlink" folHlink="folHlink"/>
  <p:sldLayoutIdLst>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Lst>
</p:sldMaster>
</file>

<file path=ppt/slides/_rels/slide1.xml.rels><?xml version="1.0" encoding="UTF-8"?>
<Relationships xmlns="http://schemas.openxmlformats.org/package/2006/relationships"><Relationship Id="rId1" Type="http://schemas.openxmlformats.org/officeDocument/2006/relationships/image" Target="../media/image5.png"/><Relationship Id="rId2" Type="http://schemas.openxmlformats.org/officeDocument/2006/relationships/slideLayout" Target="../slideLayouts/slideLayout2.xml"/>
</Relationships>
</file>

<file path=ppt/slides/_rels/slide2.xml.rels><?xml version="1.0" encoding="UTF-8"?>
<Relationships xmlns="http://schemas.openxmlformats.org/package/2006/relationships"><Relationship Id="rId1" Type="http://schemas.openxmlformats.org/officeDocument/2006/relationships/image" Target="../media/image6.png"/><Relationship Id="rId2" Type="http://schemas.openxmlformats.org/officeDocument/2006/relationships/image" Target="../media/image7.png"/><Relationship Id="rId3" Type="http://schemas.openxmlformats.org/officeDocument/2006/relationships/slideLayout" Target="../slideLayouts/slideLayout16.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4.xml.rels><?xml version="1.0" encoding="UTF-8"?>
<Relationships xmlns="http://schemas.openxmlformats.org/package/2006/relationships"><Relationship Id="rId1" Type="http://schemas.openxmlformats.org/officeDocument/2006/relationships/image" Target="../media/image8.png"/><Relationship Id="rId2" Type="http://schemas.openxmlformats.org/officeDocument/2006/relationships/image" Target="../media/image9.png"/><Relationship Id="rId3" Type="http://schemas.openxmlformats.org/officeDocument/2006/relationships/slideLayout" Target="../slideLayouts/slideLayout16.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16.xml"/>
</Relationships>
</file>

<file path=ppt/slides/_rels/slide6.xml.rels><?xml version="1.0" encoding="UTF-8"?>
<Relationships xmlns="http://schemas.openxmlformats.org/package/2006/relationships"><Relationship Id="rId1" Type="http://schemas.openxmlformats.org/officeDocument/2006/relationships/image" Target="../media/image10.png"/><Relationship Id="rId2" Type="http://schemas.openxmlformats.org/officeDocument/2006/relationships/slideLayout" Target="../slideLayouts/slideLayout16.xml"/>
</Relationships>
</file>

<file path=ppt/slides/_rels/slide7.xml.rels><?xml version="1.0" encoding="UTF-8"?>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5.xml"/>
</Relationships>
</file>

<file path=ppt/slides/_rels/slide8.xml.rels><?xml version="1.0" encoding="UTF-8"?>
<Relationships xmlns="http://schemas.openxmlformats.org/package/2006/relationships"><Relationship Id="rId1" Type="http://schemas.openxmlformats.org/officeDocument/2006/relationships/image" Target="../media/image12.png"/><Relationship Id="rId2" Type="http://schemas.openxmlformats.org/officeDocument/2006/relationships/image" Target="../media/image13.png"/><Relationship Id="rId3" Type="http://schemas.openxmlformats.org/officeDocument/2006/relationships/slideLayout" Target="../slideLayouts/slideLayout25.xml"/>
</Relationships>
</file>

<file path=ppt/slides/_rels/slide9.xml.rels><?xml version="1.0" encoding="UTF-8"?>
<Relationships xmlns="http://schemas.openxmlformats.org/package/2006/relationships"><Relationship Id="rId1" Type="http://schemas.openxmlformats.org/officeDocument/2006/relationships/image" Target="../media/image14.png"/><Relationship Id="rId2" Type="http://schemas.openxmlformats.org/officeDocument/2006/relationships/slideLayout" Target="../slideLayouts/slideLayout16.xml"/>
</Relationships>
</file>

<file path=ppt/slides/_rels/slide10.xml.rels><?xml version="1.0" encoding="UTF-8"?>
<Relationships xmlns="http://schemas.openxmlformats.org/package/2006/relationships"><Relationship Id="rId1" Type="http://schemas.openxmlformats.org/officeDocument/2006/relationships/image" Target="../media/image15.png"/><Relationship Id="rId2" Type="http://schemas.openxmlformats.org/officeDocument/2006/relationships/slideLayout" Target="../slideLayouts/slideLayout16.xml"/>
</Relationships>
</file>

<file path=ppt/slides/_rels/slide11.xml.rels><?xml version="1.0" encoding="UTF-8"?>
<Relationships xmlns="http://schemas.openxmlformats.org/package/2006/relationships"><Relationship Id="rId1" Type="http://schemas.openxmlformats.org/officeDocument/2006/relationships/image" Target="../media/image16.png"/><Relationship Id="rId2" Type="http://schemas.openxmlformats.org/officeDocument/2006/relationships/slideLayout" Target="../slideLayouts/slideLayout16.xml"/>
</Relationships>
</file>

<file path=ppt/slides/_rels/slide12.xml.rels><?xml version="1.0" encoding="UTF-8"?>
<Relationships xmlns="http://schemas.openxmlformats.org/package/2006/relationships"><Relationship Id="rId1" Type="http://schemas.openxmlformats.org/officeDocument/2006/relationships/image" Target="../media/image17.png"/><Relationship Id="rId2" Type="http://schemas.openxmlformats.org/officeDocument/2006/relationships/slideLayout" Target="../slideLayouts/slideLayout16.xml"/>
</Relationships>
</file>

<file path=ppt/slides/_rels/slide13.xml.rels><?xml version="1.0" encoding="UTF-8"?>
<Relationships xmlns="http://schemas.openxmlformats.org/package/2006/relationships"><Relationship Id="rId1" Type="http://schemas.openxmlformats.org/officeDocument/2006/relationships/image" Target="../media/image18.png"/><Relationship Id="rId2" Type="http://schemas.openxmlformats.org/officeDocument/2006/relationships/slideLayout" Target="../slideLayouts/slideLayout16.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40" name="Google Shape;137;p15" descr=""/>
          <p:cNvPicPr/>
          <p:nvPr/>
        </p:nvPicPr>
        <p:blipFill>
          <a:blip r:embed="rId1"/>
          <a:stretch/>
        </p:blipFill>
        <p:spPr>
          <a:xfrm>
            <a:off x="0" y="19080"/>
            <a:ext cx="9143640" cy="6838560"/>
          </a:xfrm>
          <a:prstGeom prst="rect">
            <a:avLst/>
          </a:prstGeom>
          <a:ln w="0">
            <a:noFill/>
          </a:ln>
        </p:spPr>
      </p:pic>
      <p:sp>
        <p:nvSpPr>
          <p:cNvPr id="141" name="TextShape 1"/>
          <p:cNvSpPr txBox="1"/>
          <p:nvPr/>
        </p:nvSpPr>
        <p:spPr>
          <a:xfrm>
            <a:off x="0" y="404640"/>
            <a:ext cx="4211640" cy="1295640"/>
          </a:xfrm>
          <a:prstGeom prst="rect">
            <a:avLst/>
          </a:prstGeom>
          <a:noFill/>
          <a:ln w="0">
            <a:noFill/>
          </a:ln>
        </p:spPr>
        <p:txBody>
          <a:bodyPr anchor="b">
            <a:noAutofit/>
          </a:bodyPr>
          <a:p>
            <a:pPr algn="ctr">
              <a:lnSpc>
                <a:spcPct val="100000"/>
              </a:lnSpc>
              <a:tabLst>
                <a:tab algn="l" pos="0"/>
              </a:tabLst>
            </a:pPr>
            <a:r>
              <a:rPr b="1" lang="fr-FR" sz="6000" spc="-1" strike="noStrike">
                <a:solidFill>
                  <a:srgbClr val="664515"/>
                </a:solidFill>
                <a:latin typeface="Book Antiqua"/>
                <a:ea typeface="Book Antiqua"/>
              </a:rPr>
              <a:t>Rousseau</a:t>
            </a:r>
            <a:endParaRPr b="0" lang="fr-FR" sz="6000" spc="-1" strike="noStrike">
              <a:solidFill>
                <a:srgbClr val="000000"/>
              </a:solidFill>
              <a:latin typeface="Arial"/>
            </a:endParaRPr>
          </a:p>
        </p:txBody>
      </p:sp>
      <p:sp>
        <p:nvSpPr>
          <p:cNvPr id="142" name="TextShape 2"/>
          <p:cNvSpPr txBox="1"/>
          <p:nvPr/>
        </p:nvSpPr>
        <p:spPr>
          <a:xfrm>
            <a:off x="6732360" y="4581000"/>
            <a:ext cx="2411280" cy="2088000"/>
          </a:xfrm>
          <a:prstGeom prst="rect">
            <a:avLst/>
          </a:prstGeom>
          <a:noFill/>
          <a:ln w="0">
            <a:noFill/>
          </a:ln>
        </p:spPr>
        <p:txBody>
          <a:bodyPr>
            <a:normAutofit fontScale="31000"/>
          </a:bodyPr>
          <a:p>
            <a:pPr algn="r">
              <a:lnSpc>
                <a:spcPct val="100000"/>
              </a:lnSpc>
              <a:tabLst>
                <a:tab algn="l" pos="0"/>
              </a:tabLst>
            </a:pPr>
            <a:r>
              <a:rPr b="0" lang="fr-FR" sz="2400" spc="-1" strike="noStrike">
                <a:solidFill>
                  <a:srgbClr val="0c0c0c"/>
                </a:solidFill>
                <a:latin typeface="Book Antiqua"/>
                <a:ea typeface="Book Antiqua"/>
              </a:rPr>
              <a:t>Giulia Licata</a:t>
            </a:r>
            <a:endParaRPr b="0" lang="fr-FR" sz="2400" spc="-1" strike="noStrike">
              <a:latin typeface="Arial"/>
            </a:endParaRPr>
          </a:p>
          <a:p>
            <a:pPr algn="r">
              <a:lnSpc>
                <a:spcPct val="100000"/>
              </a:lnSpc>
              <a:spcBef>
                <a:spcPts val="408"/>
              </a:spcBef>
              <a:tabLst>
                <a:tab algn="l" pos="0"/>
              </a:tabLst>
            </a:pPr>
            <a:r>
              <a:rPr b="0" lang="fr-FR" sz="2400" spc="-1" strike="noStrike">
                <a:solidFill>
                  <a:srgbClr val="0c0c0c"/>
                </a:solidFill>
                <a:latin typeface="Book Antiqua"/>
                <a:ea typeface="Book Antiqua"/>
              </a:rPr>
              <a:t> </a:t>
            </a:r>
            <a:r>
              <a:rPr b="0" lang="fr-FR" sz="2400" spc="-1" strike="noStrike">
                <a:solidFill>
                  <a:srgbClr val="0c0c0c"/>
                </a:solidFill>
                <a:latin typeface="Book Antiqua"/>
                <a:ea typeface="Book Antiqua"/>
              </a:rPr>
              <a:t>Sara Pedalino Laura Malta Gaetano Santoro</a:t>
            </a:r>
            <a:endParaRPr b="0" lang="fr-FR" sz="2400" spc="-1" strike="noStrike">
              <a:latin typeface="Arial"/>
            </a:endParaRPr>
          </a:p>
          <a:p>
            <a:pPr algn="ctr">
              <a:lnSpc>
                <a:spcPct val="100000"/>
              </a:lnSpc>
              <a:spcBef>
                <a:spcPts val="408"/>
              </a:spcBef>
              <a:tabLst>
                <a:tab algn="l" pos="0"/>
              </a:tabLst>
            </a:pPr>
            <a:r>
              <a:rPr b="0" lang="fr-FR" sz="2400" spc="-1" strike="noStrike">
                <a:solidFill>
                  <a:srgbClr val="0c0c0c"/>
                </a:solidFill>
                <a:latin typeface="Book Antiqua"/>
                <a:ea typeface="Book Antiqua"/>
              </a:rPr>
              <a:t>            </a:t>
            </a:r>
            <a:r>
              <a:rPr b="0" lang="fr-FR" sz="2400" spc="-1" strike="noStrike">
                <a:solidFill>
                  <a:srgbClr val="0c0c0c"/>
                </a:solidFill>
                <a:latin typeface="Book Antiqua"/>
                <a:ea typeface="Book Antiqua"/>
              </a:rPr>
              <a:t>Laura Sciuto  Maria Chiara Leone  IV BL</a:t>
            </a:r>
            <a:endParaRPr b="0" lang="fr-FR" sz="2400" spc="-1" strike="noStrike">
              <a:latin typeface="Arial"/>
            </a:endParaRPr>
          </a:p>
          <a:p>
            <a:pPr algn="ctr">
              <a:lnSpc>
                <a:spcPct val="100000"/>
              </a:lnSpc>
              <a:spcBef>
                <a:spcPts val="408"/>
              </a:spcBef>
              <a:tabLst>
                <a:tab algn="l" pos="0"/>
              </a:tabLst>
            </a:pPr>
            <a:r>
              <a:rPr b="0" lang="fr-FR" sz="2400" spc="-1" strike="noStrike">
                <a:solidFill>
                  <a:srgbClr val="0c0c0c"/>
                </a:solidFill>
                <a:latin typeface="Book Antiqua"/>
                <a:ea typeface="Book Antiqua"/>
              </a:rPr>
              <a:t>a.s. 2020-2021             </a:t>
            </a:r>
            <a:endParaRPr b="0" lang="fr-FR" sz="2400" spc="-1" strike="noStrike">
              <a:latin typeface="Arial"/>
            </a:endParaRPr>
          </a:p>
        </p:txBody>
      </p:sp>
    </p:spTree>
  </p:cSld>
  <mc:AlternateContent>
    <mc:Choice Requires="p14">
      <p:transition spd="slow" p14:dur="1200">
        <p14:prism/>
      </p:transition>
    </mc:Choice>
    <mc:Fallback>
      <p:transition spd="slow">
        <p:fade/>
      </p:transition>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3" name="TextShape 1"/>
          <p:cNvSpPr txBox="1"/>
          <p:nvPr/>
        </p:nvSpPr>
        <p:spPr>
          <a:xfrm>
            <a:off x="704160" y="720000"/>
            <a:ext cx="7755840" cy="1053720"/>
          </a:xfrm>
          <a:prstGeom prst="rect">
            <a:avLst/>
          </a:prstGeom>
          <a:noFill/>
          <a:ln w="0">
            <a:noFill/>
          </a:ln>
        </p:spPr>
        <p:txBody>
          <a:bodyPr anchor="ctr">
            <a:noAutofit/>
          </a:bodyPr>
          <a:p>
            <a:pPr algn="ctr">
              <a:lnSpc>
                <a:spcPct val="100000"/>
              </a:lnSpc>
              <a:tabLst>
                <a:tab algn="l" pos="0"/>
              </a:tabLst>
            </a:pPr>
            <a:r>
              <a:rPr b="0" lang="fr-FR" sz="5400" spc="-1" strike="noStrike">
                <a:solidFill>
                  <a:srgbClr val="895d1d"/>
                </a:solidFill>
                <a:latin typeface="Book Antiqua"/>
                <a:ea typeface="Book Antiqua"/>
              </a:rPr>
              <a:t>Biographie</a:t>
            </a:r>
            <a:endParaRPr b="0" lang="fr-FR" sz="5400" spc="-1" strike="noStrike">
              <a:solidFill>
                <a:srgbClr val="000000"/>
              </a:solidFill>
              <a:latin typeface="Arial"/>
            </a:endParaRPr>
          </a:p>
        </p:txBody>
      </p:sp>
      <p:sp>
        <p:nvSpPr>
          <p:cNvPr id="144" name="TextShape 2"/>
          <p:cNvSpPr txBox="1"/>
          <p:nvPr/>
        </p:nvSpPr>
        <p:spPr>
          <a:xfrm>
            <a:off x="685800" y="2240280"/>
            <a:ext cx="3803400" cy="3876840"/>
          </a:xfrm>
          <a:prstGeom prst="rect">
            <a:avLst/>
          </a:prstGeom>
          <a:noFill/>
          <a:ln w="0">
            <a:noFill/>
          </a:ln>
        </p:spPr>
        <p:txBody>
          <a:bodyPr>
            <a:normAutofit/>
          </a:bodyPr>
          <a:p>
            <a:pPr marL="365760" indent="-365400">
              <a:lnSpc>
                <a:spcPct val="100000"/>
              </a:lnSpc>
              <a:buClr>
                <a:srgbClr val="873624"/>
              </a:buClr>
              <a:buFont typeface="Noto Sans Symbols"/>
              <a:buChar char=""/>
            </a:pPr>
            <a:r>
              <a:rPr b="0" lang="fr-FR" sz="1800" spc="-1" strike="noStrike">
                <a:solidFill>
                  <a:srgbClr val="262626"/>
                </a:solidFill>
                <a:latin typeface="Book Antiqua"/>
                <a:ea typeface="Book Antiqua"/>
              </a:rPr>
              <a:t>Il est né à Genève en 1712.</a:t>
            </a:r>
            <a:endParaRPr b="0" lang="fr-FR" sz="1800" spc="-1" strike="noStrike">
              <a:solidFill>
                <a:srgbClr val="000000"/>
              </a:solidFill>
              <a:latin typeface="Arial"/>
            </a:endParaRPr>
          </a:p>
          <a:p>
            <a:pPr marL="365760" indent="-365400">
              <a:lnSpc>
                <a:spcPct val="100000"/>
              </a:lnSpc>
              <a:spcBef>
                <a:spcPts val="360"/>
              </a:spcBef>
              <a:buClr>
                <a:srgbClr val="873624"/>
              </a:buClr>
              <a:buFont typeface="Noto Sans Symbols"/>
              <a:buChar char=""/>
            </a:pPr>
            <a:r>
              <a:rPr b="0" lang="fr-FR" sz="1800" spc="-1" strike="noStrike">
                <a:solidFill>
                  <a:srgbClr val="262626"/>
                </a:solidFill>
                <a:latin typeface="Book Antiqua"/>
                <a:ea typeface="Book Antiqua"/>
              </a:rPr>
              <a:t>Il est passionné par l’étude et la lecture mais il est contraint de travailler comme apprenti graveur.</a:t>
            </a:r>
            <a:endParaRPr b="0" lang="fr-FR" sz="1800" spc="-1" strike="noStrike">
              <a:solidFill>
                <a:srgbClr val="000000"/>
              </a:solidFill>
              <a:latin typeface="Arial"/>
            </a:endParaRPr>
          </a:p>
          <a:p>
            <a:pPr marL="365760" indent="-365400">
              <a:lnSpc>
                <a:spcPct val="100000"/>
              </a:lnSpc>
              <a:spcBef>
                <a:spcPts val="360"/>
              </a:spcBef>
              <a:buClr>
                <a:srgbClr val="873624"/>
              </a:buClr>
              <a:buFont typeface="Noto Sans Symbols"/>
              <a:buChar char=""/>
            </a:pPr>
            <a:r>
              <a:rPr b="0" lang="fr-FR" sz="1800" spc="-1" strike="noStrike">
                <a:solidFill>
                  <a:srgbClr val="262626"/>
                </a:solidFill>
                <a:latin typeface="Book Antiqua"/>
                <a:ea typeface="Book Antiqua"/>
              </a:rPr>
              <a:t>En 1742 il se déplace à Paris.</a:t>
            </a:r>
            <a:endParaRPr b="0" lang="fr-FR" sz="1800" spc="-1" strike="noStrike">
              <a:solidFill>
                <a:srgbClr val="000000"/>
              </a:solidFill>
              <a:latin typeface="Arial"/>
            </a:endParaRPr>
          </a:p>
        </p:txBody>
      </p:sp>
      <p:sp>
        <p:nvSpPr>
          <p:cNvPr id="145" name="TextShape 3"/>
          <p:cNvSpPr txBox="1"/>
          <p:nvPr/>
        </p:nvSpPr>
        <p:spPr>
          <a:xfrm>
            <a:off x="4794120" y="4077000"/>
            <a:ext cx="3803400" cy="2515680"/>
          </a:xfrm>
          <a:prstGeom prst="rect">
            <a:avLst/>
          </a:prstGeom>
          <a:noFill/>
          <a:ln w="0">
            <a:noFill/>
          </a:ln>
        </p:spPr>
        <p:txBody>
          <a:bodyPr>
            <a:normAutofit/>
          </a:bodyPr>
          <a:p>
            <a:pPr marL="365760" indent="-365400">
              <a:lnSpc>
                <a:spcPct val="100000"/>
              </a:lnSpc>
              <a:buClr>
                <a:srgbClr val="873624"/>
              </a:buClr>
              <a:buFont typeface="Noto Sans Symbols"/>
              <a:buChar char=""/>
            </a:pPr>
            <a:r>
              <a:rPr b="0" lang="fr-FR" sz="1800" spc="-1" strike="noStrike">
                <a:solidFill>
                  <a:srgbClr val="262626"/>
                </a:solidFill>
                <a:latin typeface="Book Antiqua"/>
                <a:ea typeface="Book Antiqua"/>
              </a:rPr>
              <a:t>Il se consacre à l’étude de la philosophie, des sciences, des mathématiques</a:t>
            </a:r>
            <a:r>
              <a:rPr b="0" lang="fr-FR" sz="2000" spc="-1" strike="noStrike">
                <a:solidFill>
                  <a:srgbClr val="262626"/>
                </a:solidFill>
                <a:latin typeface="Book Antiqua"/>
                <a:ea typeface="Book Antiqua"/>
              </a:rPr>
              <a:t>.</a:t>
            </a:r>
            <a:endParaRPr b="0" lang="fr-FR" sz="2000" spc="-1" strike="noStrike">
              <a:solidFill>
                <a:srgbClr val="000000"/>
              </a:solidFill>
              <a:latin typeface="Arial"/>
            </a:endParaRPr>
          </a:p>
          <a:p>
            <a:pPr marL="365760" indent="-365400">
              <a:lnSpc>
                <a:spcPct val="100000"/>
              </a:lnSpc>
              <a:buClr>
                <a:srgbClr val="873624"/>
              </a:buClr>
              <a:buFont typeface="Noto Sans Symbols"/>
              <a:buChar char=""/>
            </a:pPr>
            <a:r>
              <a:rPr b="0" lang="fr-FR" sz="1800" spc="-1" strike="noStrike">
                <a:solidFill>
                  <a:srgbClr val="262626"/>
                </a:solidFill>
                <a:latin typeface="Book Antiqua"/>
                <a:ea typeface="Book Antiqua"/>
              </a:rPr>
              <a:t>Il entre  en contact avec les                                                       milieux culturels de l’époque</a:t>
            </a:r>
            <a:endParaRPr b="0" lang="fr-FR" sz="1800" spc="-1" strike="noStrike">
              <a:solidFill>
                <a:srgbClr val="000000"/>
              </a:solidFill>
              <a:latin typeface="Arial"/>
            </a:endParaRPr>
          </a:p>
          <a:p>
            <a:pPr marL="365760" indent="-238320">
              <a:lnSpc>
                <a:spcPct val="100000"/>
              </a:lnSpc>
              <a:spcBef>
                <a:spcPts val="400"/>
              </a:spcBef>
              <a:tabLst>
                <a:tab algn="l" pos="0"/>
              </a:tabLst>
            </a:pPr>
            <a:endParaRPr b="0" lang="fr-FR" sz="1800" spc="-1" strike="noStrike">
              <a:solidFill>
                <a:srgbClr val="000000"/>
              </a:solidFill>
              <a:latin typeface="Arial"/>
            </a:endParaRPr>
          </a:p>
          <a:p>
            <a:pPr marL="365760" indent="-238320">
              <a:lnSpc>
                <a:spcPct val="100000"/>
              </a:lnSpc>
              <a:spcBef>
                <a:spcPts val="400"/>
              </a:spcBef>
              <a:tabLst>
                <a:tab algn="l" pos="0"/>
              </a:tabLst>
            </a:pPr>
            <a:endParaRPr b="0" lang="fr-FR" sz="1800" spc="-1" strike="noStrike">
              <a:solidFill>
                <a:srgbClr val="000000"/>
              </a:solidFill>
              <a:latin typeface="Arial"/>
            </a:endParaRPr>
          </a:p>
          <a:p>
            <a:pPr marL="365760" indent="-238320">
              <a:lnSpc>
                <a:spcPct val="100000"/>
              </a:lnSpc>
              <a:spcBef>
                <a:spcPts val="400"/>
              </a:spcBef>
              <a:tabLst>
                <a:tab algn="l" pos="0"/>
              </a:tabLst>
            </a:pPr>
            <a:endParaRPr b="0" lang="fr-FR" sz="1800" spc="-1" strike="noStrike">
              <a:solidFill>
                <a:srgbClr val="000000"/>
              </a:solidFill>
              <a:latin typeface="Arial"/>
            </a:endParaRPr>
          </a:p>
        </p:txBody>
      </p:sp>
      <p:pic>
        <p:nvPicPr>
          <p:cNvPr id="146" name="Google Shape;147;p16" descr=""/>
          <p:cNvPicPr/>
          <p:nvPr/>
        </p:nvPicPr>
        <p:blipFill>
          <a:blip r:embed="rId1"/>
          <a:stretch/>
        </p:blipFill>
        <p:spPr>
          <a:xfrm>
            <a:off x="971640" y="4437000"/>
            <a:ext cx="3168000" cy="2155680"/>
          </a:xfrm>
          <a:prstGeom prst="rect">
            <a:avLst/>
          </a:prstGeom>
          <a:ln w="0">
            <a:noFill/>
          </a:ln>
        </p:spPr>
      </p:pic>
      <p:pic>
        <p:nvPicPr>
          <p:cNvPr id="147" name="Google Shape;148;p16" descr=""/>
          <p:cNvPicPr/>
          <p:nvPr/>
        </p:nvPicPr>
        <p:blipFill>
          <a:blip r:embed="rId2"/>
          <a:stretch/>
        </p:blipFill>
        <p:spPr>
          <a:xfrm>
            <a:off x="5868000" y="1989000"/>
            <a:ext cx="1511640" cy="1944000"/>
          </a:xfrm>
          <a:prstGeom prst="rect">
            <a:avLst/>
          </a:prstGeom>
          <a:ln w="0">
            <a:noFill/>
          </a:ln>
        </p:spPr>
      </p:pic>
    </p:spTree>
  </p:cSld>
  <mc:AlternateContent>
    <mc:Choice Requires="p14">
      <p:transition spd="slow" p14:dur="1200">
        <p14:prism/>
      </p:transition>
    </mc:Choice>
    <mc:Fallback>
      <p:transition spd="slow">
        <p:fade/>
      </p:transition>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8" name="TextShape 1"/>
          <p:cNvSpPr txBox="1"/>
          <p:nvPr/>
        </p:nvSpPr>
        <p:spPr>
          <a:xfrm>
            <a:off x="539640" y="332640"/>
            <a:ext cx="8208720" cy="6120360"/>
          </a:xfrm>
          <a:prstGeom prst="rect">
            <a:avLst/>
          </a:prstGeom>
          <a:noFill/>
          <a:ln w="0">
            <a:noFill/>
          </a:ln>
        </p:spPr>
        <p:txBody>
          <a:bodyPr>
            <a:normAutofit fontScale="87000"/>
          </a:bodyPr>
          <a:p>
            <a:pPr>
              <a:lnSpc>
                <a:spcPct val="100000"/>
              </a:lnSpc>
              <a:tabLst>
                <a:tab algn="l" pos="0"/>
              </a:tabLst>
            </a:pPr>
            <a:endParaRPr b="0" lang="fr-FR" sz="1400" spc="-1" strike="noStrike">
              <a:solidFill>
                <a:srgbClr val="000000"/>
              </a:solidFill>
              <a:latin typeface="Arial"/>
            </a:endParaRPr>
          </a:p>
          <a:p>
            <a:pPr>
              <a:lnSpc>
                <a:spcPct val="100000"/>
              </a:lnSpc>
              <a:spcBef>
                <a:spcPts val="360"/>
              </a:spcBef>
              <a:tabLst>
                <a:tab algn="l" pos="0"/>
              </a:tabLst>
            </a:pPr>
            <a:r>
              <a:rPr b="0" lang="fr-FR" sz="1800" spc="-1" strike="noStrike">
                <a:solidFill>
                  <a:srgbClr val="262626"/>
                </a:solidFill>
                <a:latin typeface="Book Antiqua"/>
                <a:ea typeface="Book Antiqua"/>
              </a:rPr>
              <a:t>    </a:t>
            </a:r>
            <a:r>
              <a:rPr b="0" lang="fr-FR" sz="1800" spc="-1" strike="noStrike">
                <a:solidFill>
                  <a:srgbClr val="262626"/>
                </a:solidFill>
                <a:latin typeface="Book Antiqua"/>
                <a:ea typeface="Book Antiqua"/>
              </a:rPr>
              <a:t>Il rencontre Thérèse Levasseur                  </a:t>
            </a:r>
            <a:endParaRPr b="0" lang="fr-FR" sz="1800" spc="-1" strike="noStrike">
              <a:solidFill>
                <a:srgbClr val="000000"/>
              </a:solidFill>
              <a:latin typeface="Arial"/>
            </a:endParaRPr>
          </a:p>
          <a:p>
            <a:pPr>
              <a:lnSpc>
                <a:spcPct val="100000"/>
              </a:lnSpc>
              <a:spcBef>
                <a:spcPts val="360"/>
              </a:spcBef>
              <a:tabLst>
                <a:tab algn="l" pos="0"/>
              </a:tabLst>
            </a:pPr>
            <a:r>
              <a:rPr b="0" lang="fr-FR" sz="1800" spc="-1" strike="noStrike">
                <a:solidFill>
                  <a:srgbClr val="262626"/>
                </a:solidFill>
                <a:latin typeface="Book Antiqua"/>
                <a:ea typeface="Book Antiqua"/>
              </a:rPr>
              <a:t>      </a:t>
            </a:r>
            <a:r>
              <a:rPr b="0" lang="fr-FR" sz="1800" spc="-1" strike="noStrike">
                <a:solidFill>
                  <a:srgbClr val="262626"/>
                </a:solidFill>
                <a:latin typeface="Book Antiqua"/>
                <a:ea typeface="Book Antiqua"/>
              </a:rPr>
              <a:t>avec qui il aura cinq enfants.                                                                                                              </a:t>
            </a:r>
            <a:endParaRPr b="0" lang="fr-FR" sz="1800" spc="-1" strike="noStrike">
              <a:solidFill>
                <a:srgbClr val="000000"/>
              </a:solidFill>
              <a:latin typeface="Arial"/>
            </a:endParaRPr>
          </a:p>
          <a:p>
            <a:pPr>
              <a:lnSpc>
                <a:spcPct val="100000"/>
              </a:lnSpc>
              <a:spcBef>
                <a:spcPts val="360"/>
              </a:spcBef>
              <a:tabLst>
                <a:tab algn="l" pos="0"/>
              </a:tabLst>
            </a:pPr>
            <a:endParaRPr b="0" lang="fr-FR" sz="1800" spc="-1" strike="noStrike">
              <a:solidFill>
                <a:srgbClr val="000000"/>
              </a:solidFill>
              <a:latin typeface="Arial"/>
            </a:endParaRPr>
          </a:p>
          <a:p>
            <a:pPr>
              <a:lnSpc>
                <a:spcPct val="100000"/>
              </a:lnSpc>
              <a:spcBef>
                <a:spcPts val="360"/>
              </a:spcBef>
              <a:tabLst>
                <a:tab algn="l" pos="0"/>
              </a:tabLst>
            </a:pPr>
            <a:endParaRPr b="0" lang="fr-FR" sz="1800" spc="-1" strike="noStrike">
              <a:solidFill>
                <a:srgbClr val="000000"/>
              </a:solidFill>
              <a:latin typeface="Arial"/>
            </a:endParaRPr>
          </a:p>
          <a:p>
            <a:pPr>
              <a:lnSpc>
                <a:spcPct val="100000"/>
              </a:lnSpc>
              <a:spcBef>
                <a:spcPts val="360"/>
              </a:spcBef>
              <a:tabLst>
                <a:tab algn="l" pos="0"/>
              </a:tabLst>
            </a:pPr>
            <a:endParaRPr b="0" lang="fr-FR" sz="1800" spc="-1" strike="noStrike">
              <a:solidFill>
                <a:srgbClr val="000000"/>
              </a:solidFill>
              <a:latin typeface="Arial"/>
            </a:endParaRPr>
          </a:p>
          <a:p>
            <a:pPr>
              <a:lnSpc>
                <a:spcPct val="100000"/>
              </a:lnSpc>
              <a:spcBef>
                <a:spcPts val="360"/>
              </a:spcBef>
              <a:tabLst>
                <a:tab algn="l" pos="0"/>
              </a:tabLst>
            </a:pPr>
            <a:r>
              <a:rPr b="0" lang="fr-FR" sz="1800" spc="-1" strike="noStrike">
                <a:solidFill>
                  <a:srgbClr val="262626"/>
                </a:solidFill>
                <a:latin typeface="Book Antiqua"/>
                <a:ea typeface="Book Antiqua"/>
              </a:rPr>
              <a:t>          </a:t>
            </a:r>
            <a:r>
              <a:rPr b="0" i="1" lang="fr-FR" sz="1800" spc="-1" strike="noStrike">
                <a:solidFill>
                  <a:srgbClr val="262626"/>
                </a:solidFill>
                <a:latin typeface="Book Antiqua"/>
                <a:ea typeface="Book Antiqua"/>
              </a:rPr>
              <a:t>Discours sur les sciences et                       Discours sur l’origine et les</a:t>
            </a:r>
            <a:endParaRPr b="0" lang="fr-FR" sz="1800" spc="-1" strike="noStrike">
              <a:solidFill>
                <a:srgbClr val="000000"/>
              </a:solidFill>
              <a:latin typeface="Arial"/>
            </a:endParaRPr>
          </a:p>
          <a:p>
            <a:pPr>
              <a:lnSpc>
                <a:spcPct val="100000"/>
              </a:lnSpc>
              <a:spcBef>
                <a:spcPts val="360"/>
              </a:spcBef>
              <a:tabLst>
                <a:tab algn="l" pos="0"/>
              </a:tabLst>
            </a:pPr>
            <a:r>
              <a:rPr b="0" i="1" lang="fr-FR" sz="1800" spc="-1" strike="noStrike">
                <a:solidFill>
                  <a:srgbClr val="262626"/>
                </a:solidFill>
                <a:latin typeface="Book Antiqua"/>
                <a:ea typeface="Book Antiqua"/>
              </a:rPr>
              <a:t>                         </a:t>
            </a:r>
            <a:r>
              <a:rPr b="0" i="1" lang="fr-FR" sz="1800" spc="-1" strike="noStrike">
                <a:solidFill>
                  <a:srgbClr val="262626"/>
                </a:solidFill>
                <a:latin typeface="Book Antiqua"/>
                <a:ea typeface="Book Antiqua"/>
              </a:rPr>
              <a:t>les arts               </a:t>
            </a:r>
            <a:r>
              <a:rPr b="0" lang="fr-FR" sz="1800" spc="-1" strike="noStrike">
                <a:solidFill>
                  <a:srgbClr val="262626"/>
                </a:solidFill>
                <a:latin typeface="Book Antiqua"/>
                <a:ea typeface="Book Antiqua"/>
              </a:rPr>
              <a:t>                             </a:t>
            </a:r>
            <a:r>
              <a:rPr b="0" i="1" lang="fr-FR" sz="1800" spc="-1" strike="noStrike">
                <a:solidFill>
                  <a:srgbClr val="262626"/>
                </a:solidFill>
                <a:latin typeface="Book Antiqua"/>
                <a:ea typeface="Book Antiqua"/>
              </a:rPr>
              <a:t>fondements de l’inégalité</a:t>
            </a:r>
            <a:endParaRPr b="0" lang="fr-FR" sz="1800" spc="-1" strike="noStrike">
              <a:solidFill>
                <a:srgbClr val="000000"/>
              </a:solidFill>
              <a:latin typeface="Arial"/>
            </a:endParaRPr>
          </a:p>
          <a:p>
            <a:pPr>
              <a:lnSpc>
                <a:spcPct val="100000"/>
              </a:lnSpc>
              <a:spcBef>
                <a:spcPts val="360"/>
              </a:spcBef>
              <a:tabLst>
                <a:tab algn="l" pos="0"/>
              </a:tabLst>
            </a:pPr>
            <a:r>
              <a:rPr b="0" i="1" lang="fr-FR" sz="1800" spc="-1" strike="noStrike">
                <a:solidFill>
                  <a:srgbClr val="262626"/>
                </a:solidFill>
                <a:latin typeface="Book Antiqua"/>
                <a:ea typeface="Book Antiqua"/>
              </a:rPr>
              <a:t>                                                                                         </a:t>
            </a:r>
            <a:r>
              <a:rPr b="0" i="1" lang="fr-FR" sz="1800" spc="-1" strike="noStrike">
                <a:solidFill>
                  <a:srgbClr val="262626"/>
                </a:solidFill>
                <a:latin typeface="Book Antiqua"/>
                <a:ea typeface="Book Antiqua"/>
              </a:rPr>
              <a:t>entre les hommes</a:t>
            </a:r>
            <a:endParaRPr b="0" lang="fr-FR" sz="1800" spc="-1" strike="noStrike">
              <a:solidFill>
                <a:srgbClr val="000000"/>
              </a:solidFill>
              <a:latin typeface="Arial"/>
            </a:endParaRPr>
          </a:p>
          <a:p>
            <a:pPr>
              <a:lnSpc>
                <a:spcPct val="100000"/>
              </a:lnSpc>
              <a:spcBef>
                <a:spcPts val="360"/>
              </a:spcBef>
              <a:tabLst>
                <a:tab algn="l" pos="0"/>
              </a:tabLst>
            </a:pPr>
            <a:endParaRPr b="0" lang="fr-FR" sz="1800" spc="-1" strike="noStrike">
              <a:solidFill>
                <a:srgbClr val="000000"/>
              </a:solidFill>
              <a:latin typeface="Arial"/>
            </a:endParaRPr>
          </a:p>
          <a:p>
            <a:pPr>
              <a:lnSpc>
                <a:spcPct val="100000"/>
              </a:lnSpc>
              <a:spcBef>
                <a:spcPts val="360"/>
              </a:spcBef>
              <a:tabLst>
                <a:tab algn="l" pos="0"/>
              </a:tabLst>
            </a:pPr>
            <a:r>
              <a:rPr b="0" lang="fr-FR" sz="1800" spc="-1" strike="noStrike">
                <a:solidFill>
                  <a:srgbClr val="262626"/>
                </a:solidFill>
                <a:latin typeface="Book Antiqua"/>
                <a:ea typeface="Book Antiqua"/>
              </a:rPr>
              <a:t>                                                          </a:t>
            </a:r>
            <a:r>
              <a:rPr b="0" lang="fr-FR" sz="1800" spc="-1" strike="noStrike">
                <a:solidFill>
                  <a:srgbClr val="262626"/>
                </a:solidFill>
                <a:latin typeface="Book Antiqua"/>
                <a:ea typeface="Book Antiqua"/>
              </a:rPr>
              <a:t>notoriété</a:t>
            </a:r>
            <a:endParaRPr b="0" lang="fr-FR" sz="1800" spc="-1" strike="noStrike">
              <a:solidFill>
                <a:srgbClr val="000000"/>
              </a:solidFill>
              <a:latin typeface="Arial"/>
            </a:endParaRPr>
          </a:p>
          <a:p>
            <a:pPr marL="365760" indent="-365400">
              <a:lnSpc>
                <a:spcPct val="100000"/>
              </a:lnSpc>
              <a:spcBef>
                <a:spcPts val="360"/>
              </a:spcBef>
              <a:buClr>
                <a:srgbClr val="873624"/>
              </a:buClr>
              <a:buFont typeface="Noto Sans Symbols"/>
              <a:buChar char=""/>
              <a:tabLst>
                <a:tab algn="l" pos="0"/>
              </a:tabLst>
            </a:pPr>
            <a:r>
              <a:rPr b="0" lang="fr-FR" sz="1800" spc="-1" strike="noStrike">
                <a:solidFill>
                  <a:srgbClr val="262626"/>
                </a:solidFill>
                <a:latin typeface="Book Antiqua"/>
                <a:ea typeface="Book Antiqua"/>
              </a:rPr>
              <a:t>À la suite des critiques </a:t>
            </a:r>
            <a:endParaRPr b="0" lang="fr-FR" sz="1800" spc="-1" strike="noStrike">
              <a:solidFill>
                <a:srgbClr val="000000"/>
              </a:solidFill>
              <a:latin typeface="Arial"/>
            </a:endParaRPr>
          </a:p>
          <a:p>
            <a:pPr>
              <a:lnSpc>
                <a:spcPct val="100000"/>
              </a:lnSpc>
              <a:spcBef>
                <a:spcPts val="360"/>
              </a:spcBef>
              <a:tabLst>
                <a:tab algn="l" pos="0"/>
              </a:tabLst>
            </a:pPr>
            <a:r>
              <a:rPr b="0" lang="fr-FR" sz="1800" spc="-1" strike="noStrike">
                <a:solidFill>
                  <a:srgbClr val="262626"/>
                </a:solidFill>
                <a:latin typeface="Book Antiqua"/>
                <a:ea typeface="Book Antiqua"/>
              </a:rPr>
              <a:t>       </a:t>
            </a:r>
            <a:r>
              <a:rPr b="0" lang="fr-FR" sz="1800" spc="-1" strike="noStrike">
                <a:solidFill>
                  <a:srgbClr val="262626"/>
                </a:solidFill>
                <a:latin typeface="Book Antiqua"/>
                <a:ea typeface="Book Antiqua"/>
              </a:rPr>
              <a:t>et plusieurs voyages, il vit dans la pauvreté.</a:t>
            </a:r>
            <a:endParaRPr b="0" lang="fr-FR" sz="1800" spc="-1" strike="noStrike">
              <a:solidFill>
                <a:srgbClr val="000000"/>
              </a:solidFill>
              <a:latin typeface="Arial"/>
            </a:endParaRPr>
          </a:p>
          <a:p>
            <a:pPr>
              <a:lnSpc>
                <a:spcPct val="100000"/>
              </a:lnSpc>
              <a:spcBef>
                <a:spcPts val="360"/>
              </a:spcBef>
              <a:tabLst>
                <a:tab algn="l" pos="0"/>
              </a:tabLst>
            </a:pPr>
            <a:endParaRPr b="0" lang="fr-FR" sz="1800" spc="-1" strike="noStrike">
              <a:solidFill>
                <a:srgbClr val="000000"/>
              </a:solidFill>
              <a:latin typeface="Arial"/>
            </a:endParaRPr>
          </a:p>
          <a:p>
            <a:pPr marL="365760" indent="-365400">
              <a:lnSpc>
                <a:spcPct val="100000"/>
              </a:lnSpc>
              <a:spcBef>
                <a:spcPts val="360"/>
              </a:spcBef>
              <a:buClr>
                <a:srgbClr val="873624"/>
              </a:buClr>
              <a:buFont typeface="Noto Sans Symbols"/>
              <a:buChar char=""/>
              <a:tabLst>
                <a:tab algn="l" pos="0"/>
              </a:tabLst>
            </a:pPr>
            <a:r>
              <a:rPr b="0" lang="fr-FR" sz="1800" spc="-1" strike="noStrike">
                <a:solidFill>
                  <a:srgbClr val="262626"/>
                </a:solidFill>
                <a:latin typeface="Book Antiqua"/>
                <a:ea typeface="Book Antiqua"/>
              </a:rPr>
              <a:t>Il meurt d’une hémorragie en 1778 à Ermenonville.</a:t>
            </a:r>
            <a:endParaRPr b="0" lang="fr-FR" sz="1800" spc="-1" strike="noStrike">
              <a:solidFill>
                <a:srgbClr val="000000"/>
              </a:solidFill>
              <a:latin typeface="Arial"/>
            </a:endParaRPr>
          </a:p>
          <a:p>
            <a:pPr>
              <a:lnSpc>
                <a:spcPct val="100000"/>
              </a:lnSpc>
              <a:spcBef>
                <a:spcPts val="360"/>
              </a:spcBef>
              <a:tabLst>
                <a:tab algn="l" pos="0"/>
              </a:tabLst>
            </a:pPr>
            <a:endParaRPr b="0" lang="fr-FR" sz="1800" spc="-1" strike="noStrike">
              <a:solidFill>
                <a:srgbClr val="000000"/>
              </a:solidFill>
              <a:latin typeface="Arial"/>
            </a:endParaRPr>
          </a:p>
          <a:p>
            <a:pPr>
              <a:lnSpc>
                <a:spcPct val="100000"/>
              </a:lnSpc>
              <a:spcBef>
                <a:spcPts val="360"/>
              </a:spcBef>
              <a:tabLst>
                <a:tab algn="l" pos="0"/>
              </a:tabLst>
            </a:pPr>
            <a:endParaRPr b="0" lang="fr-FR" sz="1800" spc="-1" strike="noStrike">
              <a:solidFill>
                <a:srgbClr val="000000"/>
              </a:solidFill>
              <a:latin typeface="Arial"/>
            </a:endParaRPr>
          </a:p>
          <a:p>
            <a:pPr>
              <a:lnSpc>
                <a:spcPct val="100000"/>
              </a:lnSpc>
              <a:spcBef>
                <a:spcPts val="360"/>
              </a:spcBef>
              <a:tabLst>
                <a:tab algn="l" pos="0"/>
              </a:tabLst>
            </a:pPr>
            <a:r>
              <a:rPr b="0" lang="fr-FR" sz="1800" spc="-1" strike="noStrike">
                <a:solidFill>
                  <a:srgbClr val="262626"/>
                </a:solidFill>
                <a:latin typeface="Book Antiqua"/>
                <a:ea typeface="Book Antiqua"/>
              </a:rPr>
              <a:t>Seize ans plus tard, à la suite de la Révolution, son corps est transféré au Panthéon de Paris, aux côtés de ceux qui étaient considérés comme les personnalités les plus importantes de la nation.</a:t>
            </a:r>
            <a:endParaRPr b="0" lang="fr-FR" sz="1800" spc="-1" strike="noStrike">
              <a:solidFill>
                <a:srgbClr val="000000"/>
              </a:solidFill>
              <a:latin typeface="Arial"/>
            </a:endParaRPr>
          </a:p>
        </p:txBody>
      </p:sp>
      <p:sp>
        <p:nvSpPr>
          <p:cNvPr id="149" name="CustomShape 2"/>
          <p:cNvSpPr/>
          <p:nvPr/>
        </p:nvSpPr>
        <p:spPr>
          <a:xfrm>
            <a:off x="4284000" y="2466720"/>
            <a:ext cx="503640" cy="431640"/>
          </a:xfrm>
          <a:prstGeom prst="mathPlus">
            <a:avLst>
              <a:gd name="adj1" fmla="val 23520"/>
            </a:avLst>
          </a:prstGeom>
          <a:solidFill>
            <a:schemeClr val="accent1"/>
          </a:solidFill>
          <a:ln w="19050">
            <a:solidFill>
              <a:srgbClr val="4c1e13"/>
            </a:solidFill>
            <a:round/>
          </a:ln>
        </p:spPr>
        <p:style>
          <a:lnRef idx="0"/>
          <a:fillRef idx="0"/>
          <a:effectRef idx="0"/>
          <a:fontRef idx="minor"/>
        </p:style>
      </p:sp>
      <p:sp>
        <p:nvSpPr>
          <p:cNvPr id="150" name="CustomShape 3"/>
          <p:cNvSpPr/>
          <p:nvPr/>
        </p:nvSpPr>
        <p:spPr>
          <a:xfrm>
            <a:off x="2445840" y="2791800"/>
            <a:ext cx="360" cy="575640"/>
          </a:xfrm>
          <a:custGeom>
            <a:avLst/>
            <a:gdLst/>
            <a:ahLst/>
            <a:rect l="l" t="t" r="r" b="b"/>
            <a:pathLst>
              <a:path w="21600" h="21600">
                <a:moveTo>
                  <a:pt x="0" y="0"/>
                </a:moveTo>
                <a:lnTo>
                  <a:pt x="21600" y="21600"/>
                </a:lnTo>
              </a:path>
            </a:pathLst>
          </a:custGeom>
          <a:noFill/>
          <a:ln w="12700">
            <a:solidFill>
              <a:srgbClr val="732d1e"/>
            </a:solidFill>
            <a:round/>
          </a:ln>
        </p:spPr>
        <p:style>
          <a:lnRef idx="0"/>
          <a:fillRef idx="0"/>
          <a:effectRef idx="0"/>
          <a:fontRef idx="minor"/>
        </p:style>
      </p:sp>
      <p:sp>
        <p:nvSpPr>
          <p:cNvPr id="151" name="CustomShape 4"/>
          <p:cNvSpPr/>
          <p:nvPr/>
        </p:nvSpPr>
        <p:spPr>
          <a:xfrm>
            <a:off x="2445840" y="3369240"/>
            <a:ext cx="3888000" cy="360"/>
          </a:xfrm>
          <a:custGeom>
            <a:avLst/>
            <a:gdLst/>
            <a:ahLst/>
            <a:rect l="l" t="t" r="r" b="b"/>
            <a:pathLst>
              <a:path w="21600" h="21600">
                <a:moveTo>
                  <a:pt x="0" y="0"/>
                </a:moveTo>
                <a:lnTo>
                  <a:pt x="21600" y="21600"/>
                </a:lnTo>
              </a:path>
            </a:pathLst>
          </a:custGeom>
          <a:noFill/>
          <a:ln w="12700">
            <a:solidFill>
              <a:srgbClr val="732d1e"/>
            </a:solidFill>
            <a:round/>
          </a:ln>
        </p:spPr>
        <p:style>
          <a:lnRef idx="0"/>
          <a:fillRef idx="0"/>
          <a:effectRef idx="0"/>
          <a:fontRef idx="minor"/>
        </p:style>
      </p:sp>
      <p:sp>
        <p:nvSpPr>
          <p:cNvPr id="152" name="CustomShape 5"/>
          <p:cNvSpPr/>
          <p:nvPr/>
        </p:nvSpPr>
        <p:spPr>
          <a:xfrm rot="10800000">
            <a:off x="6337080" y="3081600"/>
            <a:ext cx="360" cy="287640"/>
          </a:xfrm>
          <a:custGeom>
            <a:avLst/>
            <a:gdLst/>
            <a:ahLst/>
            <a:rect l="l" t="t" r="r" b="b"/>
            <a:pathLst>
              <a:path w="21600" h="21600">
                <a:moveTo>
                  <a:pt x="0" y="0"/>
                </a:moveTo>
                <a:lnTo>
                  <a:pt x="21600" y="21600"/>
                </a:lnTo>
              </a:path>
            </a:pathLst>
          </a:custGeom>
          <a:noFill/>
          <a:ln w="12700">
            <a:solidFill>
              <a:srgbClr val="732d1e"/>
            </a:solidFill>
            <a:round/>
          </a:ln>
        </p:spPr>
        <p:style>
          <a:lnRef idx="0"/>
          <a:fillRef idx="0"/>
          <a:effectRef idx="0"/>
          <a:fontRef idx="minor"/>
        </p:style>
      </p:sp>
    </p:spTree>
  </p:cSld>
  <mc:AlternateContent>
    <mc:Choice Requires="p14">
      <p:transition spd="slow" p14:dur="1200">
        <p14:prism/>
      </p:transition>
    </mc:Choice>
    <mc:Fallback>
      <p:transition spd="slow">
        <p:fade/>
      </p:transition>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3" name="TextShape 1"/>
          <p:cNvSpPr txBox="1"/>
          <p:nvPr/>
        </p:nvSpPr>
        <p:spPr>
          <a:xfrm>
            <a:off x="688320" y="570240"/>
            <a:ext cx="7755840" cy="1053720"/>
          </a:xfrm>
          <a:prstGeom prst="rect">
            <a:avLst/>
          </a:prstGeom>
          <a:noFill/>
          <a:ln w="0">
            <a:noFill/>
          </a:ln>
        </p:spPr>
        <p:txBody>
          <a:bodyPr anchor="ctr">
            <a:noAutofit/>
          </a:bodyPr>
          <a:p>
            <a:pPr algn="ctr">
              <a:lnSpc>
                <a:spcPct val="100000"/>
              </a:lnSpc>
              <a:tabLst>
                <a:tab algn="l" pos="0"/>
              </a:tabLst>
            </a:pPr>
            <a:r>
              <a:rPr b="0" lang="fr-FR" sz="4400" spc="-1" strike="noStrike">
                <a:solidFill>
                  <a:srgbClr val="895d1d"/>
                </a:solidFill>
                <a:latin typeface="Book Antiqua"/>
                <a:ea typeface="Book Antiqua"/>
              </a:rPr>
              <a:t>Contribution à l‘Encyclopédie</a:t>
            </a:r>
            <a:endParaRPr b="0" lang="fr-FR" sz="4400" spc="-1" strike="noStrike">
              <a:solidFill>
                <a:srgbClr val="000000"/>
              </a:solidFill>
              <a:latin typeface="Arial"/>
            </a:endParaRPr>
          </a:p>
        </p:txBody>
      </p:sp>
      <p:sp>
        <p:nvSpPr>
          <p:cNvPr id="154" name="TextShape 2"/>
          <p:cNvSpPr txBox="1"/>
          <p:nvPr/>
        </p:nvSpPr>
        <p:spPr>
          <a:xfrm>
            <a:off x="323640" y="2213640"/>
            <a:ext cx="8640720" cy="3924720"/>
          </a:xfrm>
          <a:prstGeom prst="rect">
            <a:avLst/>
          </a:prstGeom>
          <a:noFill/>
          <a:ln w="0">
            <a:noFill/>
          </a:ln>
        </p:spPr>
        <p:txBody>
          <a:bodyPr>
            <a:normAutofit/>
          </a:bodyPr>
          <a:p>
            <a:pPr marL="365760" indent="-365400">
              <a:lnSpc>
                <a:spcPct val="100000"/>
              </a:lnSpc>
              <a:buClr>
                <a:srgbClr val="873624"/>
              </a:buClr>
              <a:buFont typeface="Noto Sans Symbols"/>
              <a:buChar char=""/>
            </a:pPr>
            <a:r>
              <a:rPr b="0" lang="fr-FR" sz="1800" spc="-1" strike="noStrike">
                <a:solidFill>
                  <a:srgbClr val="262626"/>
                </a:solidFill>
                <a:latin typeface="Book Antiqua"/>
                <a:ea typeface="Book Antiqua"/>
              </a:rPr>
              <a:t>Rousseau a coopéré à la création d’un article:  </a:t>
            </a:r>
            <a:r>
              <a:rPr b="0" i="1" lang="fr-FR" sz="1800" spc="-1" strike="noStrike">
                <a:solidFill>
                  <a:srgbClr val="262626"/>
                </a:solidFill>
                <a:latin typeface="Book Antiqua"/>
                <a:ea typeface="Book Antiqua"/>
              </a:rPr>
              <a:t>Économie politique.</a:t>
            </a:r>
            <a:endParaRPr b="0" lang="fr-FR" sz="1800" spc="-1" strike="noStrike">
              <a:solidFill>
                <a:srgbClr val="000000"/>
              </a:solidFill>
              <a:latin typeface="Arial"/>
            </a:endParaRPr>
          </a:p>
          <a:p>
            <a:pPr>
              <a:lnSpc>
                <a:spcPct val="100000"/>
              </a:lnSpc>
              <a:spcBef>
                <a:spcPts val="360"/>
              </a:spcBef>
              <a:tabLst>
                <a:tab algn="l" pos="0"/>
              </a:tabLst>
            </a:pPr>
            <a:endParaRPr b="0" lang="fr-FR" sz="1800" spc="-1" strike="noStrike">
              <a:solidFill>
                <a:srgbClr val="000000"/>
              </a:solidFill>
              <a:latin typeface="Arial"/>
            </a:endParaRPr>
          </a:p>
          <a:p>
            <a:pPr>
              <a:lnSpc>
                <a:spcPct val="100000"/>
              </a:lnSpc>
              <a:spcBef>
                <a:spcPts val="360"/>
              </a:spcBef>
              <a:tabLst>
                <a:tab algn="l" pos="0"/>
              </a:tabLst>
            </a:pPr>
            <a:r>
              <a:rPr b="0" i="1" lang="fr-FR" sz="1800" spc="-1" strike="noStrike">
                <a:solidFill>
                  <a:srgbClr val="262626"/>
                </a:solidFill>
                <a:latin typeface="Book Antiqua"/>
                <a:ea typeface="Book Antiqua"/>
              </a:rPr>
              <a:t>                                                             </a:t>
            </a:r>
            <a:r>
              <a:rPr b="0" lang="fr-FR" sz="1800" spc="-1" strike="noStrike" u="sng">
                <a:solidFill>
                  <a:srgbClr val="262626"/>
                </a:solidFill>
                <a:uFillTx/>
                <a:latin typeface="Book Antiqua"/>
                <a:ea typeface="Book Antiqua"/>
              </a:rPr>
              <a:t>Deux thèmes  </a:t>
            </a:r>
            <a:endParaRPr b="0" lang="fr-FR" sz="1800" spc="-1" strike="noStrike">
              <a:solidFill>
                <a:srgbClr val="000000"/>
              </a:solidFill>
              <a:latin typeface="Arial"/>
            </a:endParaRPr>
          </a:p>
          <a:p>
            <a:pPr>
              <a:lnSpc>
                <a:spcPct val="100000"/>
              </a:lnSpc>
              <a:spcBef>
                <a:spcPts val="360"/>
              </a:spcBef>
              <a:tabLst>
                <a:tab algn="l" pos="0"/>
              </a:tabLst>
            </a:pPr>
            <a:r>
              <a:rPr b="0" lang="fr-FR" sz="1800" spc="-1" strike="noStrike">
                <a:solidFill>
                  <a:srgbClr val="262626"/>
                </a:solidFill>
                <a:latin typeface="Book Antiqua"/>
                <a:ea typeface="Book Antiqua"/>
              </a:rPr>
              <a:t>                            </a:t>
            </a:r>
            <a:r>
              <a:rPr b="0" lang="fr-FR" sz="1800" spc="-1" strike="noStrike">
                <a:solidFill>
                  <a:srgbClr val="262626"/>
                </a:solidFill>
                <a:latin typeface="Book Antiqua"/>
                <a:ea typeface="Book Antiqua"/>
              </a:rPr>
              <a:t>Volonté                                                             Pouvoir       </a:t>
            </a:r>
            <a:endParaRPr b="0" lang="fr-FR" sz="1800" spc="-1" strike="noStrike">
              <a:solidFill>
                <a:srgbClr val="000000"/>
              </a:solidFill>
              <a:latin typeface="Arial"/>
            </a:endParaRPr>
          </a:p>
          <a:p>
            <a:pPr>
              <a:lnSpc>
                <a:spcPct val="100000"/>
              </a:lnSpc>
              <a:spcBef>
                <a:spcPts val="360"/>
              </a:spcBef>
              <a:tabLst>
                <a:tab algn="l" pos="0"/>
              </a:tabLst>
            </a:pPr>
            <a:endParaRPr b="0" lang="fr-FR" sz="1800" spc="-1" strike="noStrike">
              <a:solidFill>
                <a:srgbClr val="000000"/>
              </a:solidFill>
              <a:latin typeface="Arial"/>
            </a:endParaRPr>
          </a:p>
          <a:p>
            <a:pPr>
              <a:lnSpc>
                <a:spcPct val="100000"/>
              </a:lnSpc>
              <a:spcBef>
                <a:spcPts val="360"/>
              </a:spcBef>
              <a:tabLst>
                <a:tab algn="l" pos="0"/>
              </a:tabLst>
            </a:pPr>
            <a:r>
              <a:rPr b="0" lang="fr-FR" sz="1800" spc="-1" strike="noStrike" u="sng">
                <a:solidFill>
                  <a:srgbClr val="262626"/>
                </a:solidFill>
                <a:uFillTx/>
                <a:latin typeface="Book Antiqua"/>
                <a:ea typeface="Book Antiqua"/>
              </a:rPr>
              <a:t>                                                                                                   </a:t>
            </a:r>
            <a:endParaRPr b="0" lang="fr-FR" sz="1800" spc="-1" strike="noStrike">
              <a:solidFill>
                <a:srgbClr val="000000"/>
              </a:solidFill>
              <a:latin typeface="Arial"/>
            </a:endParaRPr>
          </a:p>
          <a:p>
            <a:pPr algn="just">
              <a:lnSpc>
                <a:spcPct val="100000"/>
              </a:lnSpc>
              <a:spcBef>
                <a:spcPts val="360"/>
              </a:spcBef>
              <a:tabLst>
                <a:tab algn="l" pos="0"/>
              </a:tabLst>
            </a:pPr>
            <a:r>
              <a:rPr b="0" lang="fr-FR" sz="1800" spc="-1" strike="noStrike">
                <a:solidFill>
                  <a:srgbClr val="262626"/>
                </a:solidFill>
                <a:latin typeface="Book Antiqua"/>
                <a:ea typeface="Book Antiqua"/>
              </a:rPr>
              <a:t>        </a:t>
            </a:r>
            <a:r>
              <a:rPr b="0" lang="fr-FR" sz="1800" spc="-1" strike="noStrike">
                <a:solidFill>
                  <a:srgbClr val="262626"/>
                </a:solidFill>
                <a:latin typeface="Book Antiqua"/>
                <a:ea typeface="Book Antiqua"/>
              </a:rPr>
              <a:t>Il parle de la volonté générale , qui            Il pense que le pouvoir exécutif </a:t>
            </a:r>
            <a:endParaRPr b="0" lang="fr-FR" sz="1800" spc="-1" strike="noStrike">
              <a:solidFill>
                <a:srgbClr val="000000"/>
              </a:solidFill>
              <a:latin typeface="Arial"/>
            </a:endParaRPr>
          </a:p>
          <a:p>
            <a:pPr algn="just">
              <a:lnSpc>
                <a:spcPct val="100000"/>
              </a:lnSpc>
              <a:spcBef>
                <a:spcPts val="360"/>
              </a:spcBef>
              <a:tabLst>
                <a:tab algn="l" pos="0"/>
              </a:tabLst>
            </a:pPr>
            <a:r>
              <a:rPr b="0" lang="fr-FR" sz="1800" spc="-1" strike="noStrike">
                <a:solidFill>
                  <a:srgbClr val="262626"/>
                </a:solidFill>
                <a:latin typeface="Book Antiqua"/>
                <a:ea typeface="Book Antiqua"/>
              </a:rPr>
              <a:t>        </a:t>
            </a:r>
            <a:r>
              <a:rPr b="0" lang="fr-FR" sz="1800" spc="-1" strike="noStrike">
                <a:solidFill>
                  <a:srgbClr val="262626"/>
                </a:solidFill>
                <a:latin typeface="Book Antiqua"/>
                <a:ea typeface="Book Antiqua"/>
              </a:rPr>
              <a:t>ne coïncide pas avec la volonté de             doit être soumis aux lois édictées</a:t>
            </a:r>
            <a:endParaRPr b="0" lang="fr-FR" sz="1800" spc="-1" strike="noStrike">
              <a:solidFill>
                <a:srgbClr val="000000"/>
              </a:solidFill>
              <a:latin typeface="Arial"/>
            </a:endParaRPr>
          </a:p>
          <a:p>
            <a:pPr algn="just">
              <a:lnSpc>
                <a:spcPct val="100000"/>
              </a:lnSpc>
              <a:spcBef>
                <a:spcPts val="360"/>
              </a:spcBef>
              <a:tabLst>
                <a:tab algn="l" pos="0"/>
              </a:tabLst>
            </a:pPr>
            <a:r>
              <a:rPr b="0" lang="fr-FR" sz="1800" spc="-1" strike="noStrike">
                <a:solidFill>
                  <a:srgbClr val="262626"/>
                </a:solidFill>
                <a:latin typeface="Book Antiqua"/>
                <a:ea typeface="Book Antiqua"/>
              </a:rPr>
              <a:t>        </a:t>
            </a:r>
            <a:r>
              <a:rPr b="0" lang="fr-FR" sz="1800" spc="-1" strike="noStrike">
                <a:solidFill>
                  <a:srgbClr val="262626"/>
                </a:solidFill>
                <a:latin typeface="Book Antiqua"/>
                <a:ea typeface="Book Antiqua"/>
              </a:rPr>
              <a:t>la majorité, mais avec  le bien                      par la volonté générale, et son </a:t>
            </a:r>
            <a:endParaRPr b="0" lang="fr-FR" sz="1800" spc="-1" strike="noStrike">
              <a:solidFill>
                <a:srgbClr val="000000"/>
              </a:solidFill>
              <a:latin typeface="Arial"/>
            </a:endParaRPr>
          </a:p>
          <a:p>
            <a:pPr algn="just">
              <a:lnSpc>
                <a:spcPct val="100000"/>
              </a:lnSpc>
              <a:spcBef>
                <a:spcPts val="360"/>
              </a:spcBef>
              <a:tabLst>
                <a:tab algn="l" pos="0"/>
              </a:tabLst>
            </a:pPr>
            <a:r>
              <a:rPr b="0" lang="fr-FR" sz="1800" spc="-1" strike="noStrike">
                <a:solidFill>
                  <a:srgbClr val="262626"/>
                </a:solidFill>
                <a:latin typeface="Book Antiqua"/>
                <a:ea typeface="Book Antiqua"/>
              </a:rPr>
              <a:t>        </a:t>
            </a:r>
            <a:r>
              <a:rPr b="0" lang="fr-FR" sz="1800" spc="-1" strike="noStrike">
                <a:solidFill>
                  <a:srgbClr val="262626"/>
                </a:solidFill>
                <a:latin typeface="Book Antiqua"/>
                <a:ea typeface="Book Antiqua"/>
              </a:rPr>
              <a:t>objectif de la communauté.                          rôle est de faire appliquer  ces lois.</a:t>
            </a:r>
            <a:endParaRPr b="0" lang="fr-FR" sz="1800" spc="-1" strike="noStrike">
              <a:solidFill>
                <a:srgbClr val="000000"/>
              </a:solidFill>
              <a:latin typeface="Arial"/>
            </a:endParaRPr>
          </a:p>
          <a:p>
            <a:pPr algn="just">
              <a:lnSpc>
                <a:spcPct val="100000"/>
              </a:lnSpc>
              <a:spcBef>
                <a:spcPts val="360"/>
              </a:spcBef>
              <a:tabLst>
                <a:tab algn="l" pos="0"/>
              </a:tabLst>
            </a:pPr>
            <a:r>
              <a:rPr b="0" i="1" lang="fr-FR" sz="1800" spc="-1" strike="noStrike">
                <a:solidFill>
                  <a:srgbClr val="262626"/>
                </a:solidFill>
                <a:latin typeface="Book Antiqua"/>
                <a:ea typeface="Book Antiqua"/>
              </a:rPr>
              <a:t>                  </a:t>
            </a:r>
            <a:endParaRPr b="0" lang="fr-FR" sz="1800" spc="-1" strike="noStrike">
              <a:solidFill>
                <a:srgbClr val="000000"/>
              </a:solidFill>
              <a:latin typeface="Arial"/>
            </a:endParaRPr>
          </a:p>
        </p:txBody>
      </p:sp>
      <p:sp>
        <p:nvSpPr>
          <p:cNvPr id="155" name="CustomShape 3"/>
          <p:cNvSpPr/>
          <p:nvPr/>
        </p:nvSpPr>
        <p:spPr>
          <a:xfrm>
            <a:off x="5436000" y="3141000"/>
            <a:ext cx="647640" cy="360"/>
          </a:xfrm>
          <a:custGeom>
            <a:avLst/>
            <a:gdLst/>
            <a:ahLst/>
            <a:rect l="l" t="t" r="r" b="b"/>
            <a:pathLst>
              <a:path w="21600" h="21600">
                <a:moveTo>
                  <a:pt x="0" y="0"/>
                </a:moveTo>
                <a:lnTo>
                  <a:pt x="21600" y="21600"/>
                </a:lnTo>
              </a:path>
            </a:pathLst>
          </a:custGeom>
          <a:noFill/>
          <a:ln w="38100">
            <a:solidFill>
              <a:schemeClr val="accent1"/>
            </a:solidFill>
            <a:round/>
          </a:ln>
        </p:spPr>
        <p:style>
          <a:lnRef idx="0"/>
          <a:fillRef idx="0"/>
          <a:effectRef idx="0"/>
          <a:fontRef idx="minor"/>
        </p:style>
      </p:sp>
      <p:pic>
        <p:nvPicPr>
          <p:cNvPr id="156" name="Google Shape;165;p18" descr=""/>
          <p:cNvPicPr/>
          <p:nvPr/>
        </p:nvPicPr>
        <p:blipFill>
          <a:blip r:embed="rId1"/>
          <a:stretch/>
        </p:blipFill>
        <p:spPr>
          <a:xfrm>
            <a:off x="3060000" y="3117960"/>
            <a:ext cx="651960" cy="45360"/>
          </a:xfrm>
          <a:prstGeom prst="rect">
            <a:avLst/>
          </a:prstGeom>
          <a:ln w="0">
            <a:noFill/>
          </a:ln>
        </p:spPr>
      </p:pic>
      <p:sp>
        <p:nvSpPr>
          <p:cNvPr id="157" name="CustomShape 4"/>
          <p:cNvSpPr/>
          <p:nvPr/>
        </p:nvSpPr>
        <p:spPr>
          <a:xfrm>
            <a:off x="2195640" y="3573000"/>
            <a:ext cx="503640" cy="575640"/>
          </a:xfrm>
          <a:prstGeom prst="downArrow">
            <a:avLst>
              <a:gd name="adj1" fmla="val 50000"/>
              <a:gd name="adj2" fmla="val 50000"/>
            </a:avLst>
          </a:prstGeom>
          <a:solidFill>
            <a:schemeClr val="accent1"/>
          </a:solidFill>
          <a:ln w="19050">
            <a:solidFill>
              <a:srgbClr val="4c1e13"/>
            </a:solidFill>
            <a:round/>
          </a:ln>
        </p:spPr>
        <p:style>
          <a:lnRef idx="0"/>
          <a:fillRef idx="0"/>
          <a:effectRef idx="0"/>
          <a:fontRef idx="minor"/>
        </p:style>
      </p:sp>
      <p:pic>
        <p:nvPicPr>
          <p:cNvPr id="158" name="Google Shape;167;p18" descr=""/>
          <p:cNvPicPr/>
          <p:nvPr/>
        </p:nvPicPr>
        <p:blipFill>
          <a:blip r:embed="rId2"/>
          <a:stretch/>
        </p:blipFill>
        <p:spPr>
          <a:xfrm>
            <a:off x="6436440" y="3573000"/>
            <a:ext cx="560160" cy="603000"/>
          </a:xfrm>
          <a:prstGeom prst="rect">
            <a:avLst/>
          </a:prstGeom>
          <a:ln w="0">
            <a:noFill/>
          </a:ln>
        </p:spPr>
      </p:pic>
    </p:spTree>
  </p:cSld>
  <mc:AlternateContent>
    <mc:Choice Requires="p14">
      <p:transition spd="slow" p14:dur="1200">
        <p14:prism/>
      </p:transition>
    </mc:Choice>
    <mc:Fallback>
      <p:transition spd="slow">
        <p:fade/>
      </p:transition>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9" name="TextShape 1"/>
          <p:cNvSpPr txBox="1"/>
          <p:nvPr/>
        </p:nvSpPr>
        <p:spPr>
          <a:xfrm>
            <a:off x="539640" y="260640"/>
            <a:ext cx="8136720" cy="1363320"/>
          </a:xfrm>
          <a:prstGeom prst="rect">
            <a:avLst/>
          </a:prstGeom>
          <a:noFill/>
          <a:ln w="0">
            <a:noFill/>
          </a:ln>
        </p:spPr>
        <p:txBody>
          <a:bodyPr anchor="ctr">
            <a:noAutofit/>
          </a:bodyPr>
          <a:p>
            <a:pPr algn="ctr">
              <a:lnSpc>
                <a:spcPct val="100000"/>
              </a:lnSpc>
              <a:tabLst>
                <a:tab algn="l" pos="0"/>
              </a:tabLst>
            </a:pPr>
            <a:r>
              <a:rPr b="0" lang="fr-FR" sz="2400" spc="-1" strike="noStrike">
                <a:solidFill>
                  <a:srgbClr val="895d1d"/>
                </a:solidFill>
                <a:latin typeface="Book Antiqua"/>
                <a:ea typeface="Book Antiqua"/>
              </a:rPr>
              <a:t>Sur cette base, Rousseau établis 3 règles que tous les gouvernements doivent suivre</a:t>
            </a:r>
            <a:endParaRPr b="0" lang="fr-FR" sz="2400" spc="-1" strike="noStrike">
              <a:solidFill>
                <a:srgbClr val="000000"/>
              </a:solidFill>
              <a:latin typeface="Arial"/>
            </a:endParaRPr>
          </a:p>
        </p:txBody>
      </p:sp>
      <p:sp>
        <p:nvSpPr>
          <p:cNvPr id="160" name="TextShape 2"/>
          <p:cNvSpPr txBox="1"/>
          <p:nvPr/>
        </p:nvSpPr>
        <p:spPr>
          <a:xfrm>
            <a:off x="755640" y="2205000"/>
            <a:ext cx="3803400" cy="3888000"/>
          </a:xfrm>
          <a:prstGeom prst="rect">
            <a:avLst/>
          </a:prstGeom>
          <a:noFill/>
          <a:ln w="0">
            <a:noFill/>
          </a:ln>
        </p:spPr>
        <p:txBody>
          <a:bodyPr>
            <a:normAutofit/>
          </a:bodyPr>
          <a:p>
            <a:pPr marL="457200" indent="-456840">
              <a:lnSpc>
                <a:spcPct val="100000"/>
              </a:lnSpc>
              <a:buClr>
                <a:srgbClr val="873624"/>
              </a:buClr>
              <a:buFont typeface="Book Antiqua"/>
              <a:buAutoNum type="arabicPeriod"/>
            </a:pPr>
            <a:r>
              <a:rPr b="0" lang="fr-FR" sz="1800" spc="-1" strike="noStrike">
                <a:solidFill>
                  <a:srgbClr val="262626"/>
                </a:solidFill>
                <a:latin typeface="Book Antiqua"/>
                <a:ea typeface="Book Antiqua"/>
              </a:rPr>
              <a:t>La volonté générale doit être soutenue et respectée par le gouvernement</a:t>
            </a:r>
            <a:endParaRPr b="0" lang="fr-FR" sz="1800" spc="-1" strike="noStrike">
              <a:solidFill>
                <a:srgbClr val="000000"/>
              </a:solidFill>
              <a:latin typeface="Arial"/>
            </a:endParaRPr>
          </a:p>
          <a:p>
            <a:pPr marL="457200" indent="-456840">
              <a:lnSpc>
                <a:spcPct val="100000"/>
              </a:lnSpc>
              <a:spcBef>
                <a:spcPts val="360"/>
              </a:spcBef>
              <a:buClr>
                <a:srgbClr val="873624"/>
              </a:buClr>
              <a:buFont typeface="Book Antiqua"/>
              <a:buAutoNum type="arabicPeriod"/>
            </a:pPr>
            <a:r>
              <a:rPr b="0" lang="fr-FR" sz="1800" spc="-1" strike="noStrike">
                <a:solidFill>
                  <a:srgbClr val="262626"/>
                </a:solidFill>
                <a:latin typeface="Book Antiqua"/>
                <a:ea typeface="Book Antiqua"/>
              </a:rPr>
              <a:t>Il faut s’assurer que l’ensemble des volontés de l’homme individuel se rapproche le plus possible de la volonté générale.</a:t>
            </a:r>
            <a:endParaRPr b="0" lang="fr-FR" sz="1800" spc="-1" strike="noStrike">
              <a:solidFill>
                <a:srgbClr val="000000"/>
              </a:solidFill>
              <a:latin typeface="Arial"/>
            </a:endParaRPr>
          </a:p>
          <a:p>
            <a:pPr marL="457200" indent="-456840">
              <a:lnSpc>
                <a:spcPct val="100000"/>
              </a:lnSpc>
              <a:spcBef>
                <a:spcPts val="360"/>
              </a:spcBef>
              <a:buClr>
                <a:srgbClr val="873624"/>
              </a:buClr>
              <a:buFont typeface="Book Antiqua"/>
              <a:buAutoNum type="arabicPeriod"/>
            </a:pPr>
            <a:r>
              <a:rPr b="0" lang="fr-FR" sz="1800" spc="-1" strike="noStrike">
                <a:solidFill>
                  <a:srgbClr val="262626"/>
                </a:solidFill>
                <a:latin typeface="Book Antiqua"/>
                <a:ea typeface="Book Antiqua"/>
              </a:rPr>
              <a:t>La propriété privée doit être garantie pour tous, le travail encouragé et protégé, les impôts doivent suivre les lois adoptées par le peuple. </a:t>
            </a:r>
            <a:endParaRPr b="0" lang="fr-FR" sz="1800" spc="-1" strike="noStrike">
              <a:solidFill>
                <a:srgbClr val="000000"/>
              </a:solidFill>
              <a:latin typeface="Arial"/>
            </a:endParaRPr>
          </a:p>
        </p:txBody>
      </p:sp>
      <p:sp>
        <p:nvSpPr>
          <p:cNvPr id="161" name="TextShape 3"/>
          <p:cNvSpPr txBox="1"/>
          <p:nvPr/>
        </p:nvSpPr>
        <p:spPr>
          <a:xfrm>
            <a:off x="4645080" y="2240280"/>
            <a:ext cx="3803400" cy="3876840"/>
          </a:xfrm>
          <a:prstGeom prst="rect">
            <a:avLst/>
          </a:prstGeom>
          <a:noFill/>
          <a:ln w="0">
            <a:noFill/>
          </a:ln>
        </p:spPr>
        <p:txBody>
          <a:bodyPr>
            <a:normAutofit/>
          </a:bodyPr>
          <a:p>
            <a:pPr marL="365760" indent="-213120">
              <a:lnSpc>
                <a:spcPct val="100000"/>
              </a:lnSpc>
              <a:tabLst>
                <a:tab algn="l" pos="0"/>
              </a:tabLst>
            </a:pPr>
            <a:endParaRPr b="0" lang="fr-FR" sz="1400" spc="-1" strike="noStrike">
              <a:solidFill>
                <a:srgbClr val="000000"/>
              </a:solidFill>
              <a:latin typeface="Arial"/>
            </a:endParaRPr>
          </a:p>
          <a:p>
            <a:pPr marL="365760" indent="-213120">
              <a:lnSpc>
                <a:spcPct val="100000"/>
              </a:lnSpc>
              <a:spcBef>
                <a:spcPts val="479"/>
              </a:spcBef>
              <a:tabLst>
                <a:tab algn="l" pos="0"/>
              </a:tabLst>
            </a:pPr>
            <a:endParaRPr b="0" lang="fr-FR" sz="1400" spc="-1" strike="noStrike">
              <a:solidFill>
                <a:srgbClr val="000000"/>
              </a:solidFill>
              <a:latin typeface="Arial"/>
            </a:endParaRPr>
          </a:p>
          <a:p>
            <a:pPr>
              <a:lnSpc>
                <a:spcPct val="100000"/>
              </a:lnSpc>
              <a:spcBef>
                <a:spcPts val="479"/>
              </a:spcBef>
              <a:tabLst>
                <a:tab algn="l" pos="0"/>
              </a:tabLst>
            </a:pPr>
            <a:r>
              <a:rPr b="0" lang="fr-FR" sz="2400" spc="-1" strike="noStrike">
                <a:solidFill>
                  <a:srgbClr val="262626"/>
                </a:solidFill>
                <a:latin typeface="Book Antiqua"/>
                <a:ea typeface="Book Antiqua"/>
              </a:rPr>
              <a:t>             </a:t>
            </a:r>
            <a:r>
              <a:rPr b="0" lang="fr-FR" sz="1600" spc="-1" strike="noStrike">
                <a:solidFill>
                  <a:srgbClr val="262626"/>
                </a:solidFill>
                <a:latin typeface="Book Antiqua"/>
                <a:ea typeface="Book Antiqua"/>
              </a:rPr>
              <a:t>les citoyens doivent être         </a:t>
            </a:r>
            <a:endParaRPr b="0" lang="fr-FR" sz="1600" spc="-1" strike="noStrike">
              <a:solidFill>
                <a:srgbClr val="000000"/>
              </a:solidFill>
              <a:latin typeface="Arial"/>
            </a:endParaRPr>
          </a:p>
          <a:p>
            <a:pPr>
              <a:lnSpc>
                <a:spcPct val="100000"/>
              </a:lnSpc>
              <a:spcBef>
                <a:spcPts val="320"/>
              </a:spcBef>
              <a:tabLst>
                <a:tab algn="l" pos="0"/>
              </a:tabLst>
            </a:pPr>
            <a:r>
              <a:rPr b="0" lang="fr-FR" sz="1600" spc="-1" strike="noStrike">
                <a:solidFill>
                  <a:srgbClr val="262626"/>
                </a:solidFill>
                <a:latin typeface="Book Antiqua"/>
                <a:ea typeface="Book Antiqua"/>
              </a:rPr>
              <a:t>                    </a:t>
            </a:r>
            <a:r>
              <a:rPr b="0" lang="fr-FR" sz="1600" spc="-1" strike="noStrike">
                <a:solidFill>
                  <a:srgbClr val="262626"/>
                </a:solidFill>
                <a:latin typeface="Book Antiqua"/>
                <a:ea typeface="Book Antiqua"/>
              </a:rPr>
              <a:t>éduqués à aimer leur                   </a:t>
            </a:r>
            <a:endParaRPr b="0" lang="fr-FR" sz="1600" spc="-1" strike="noStrike">
              <a:solidFill>
                <a:srgbClr val="000000"/>
              </a:solidFill>
              <a:latin typeface="Arial"/>
            </a:endParaRPr>
          </a:p>
          <a:p>
            <a:pPr>
              <a:lnSpc>
                <a:spcPct val="100000"/>
              </a:lnSpc>
              <a:spcBef>
                <a:spcPts val="320"/>
              </a:spcBef>
              <a:tabLst>
                <a:tab algn="l" pos="0"/>
              </a:tabLst>
            </a:pPr>
            <a:r>
              <a:rPr b="0" lang="fr-FR" sz="1600" spc="-1" strike="noStrike">
                <a:solidFill>
                  <a:srgbClr val="262626"/>
                </a:solidFill>
                <a:latin typeface="Book Antiqua"/>
                <a:ea typeface="Book Antiqua"/>
              </a:rPr>
              <a:t>                    </a:t>
            </a:r>
            <a:r>
              <a:rPr b="0" lang="fr-FR" sz="1600" spc="-1" strike="noStrike">
                <a:solidFill>
                  <a:srgbClr val="262626"/>
                </a:solidFill>
                <a:latin typeface="Book Antiqua"/>
                <a:ea typeface="Book Antiqua"/>
              </a:rPr>
              <a:t>pays et à désirer le bien</a:t>
            </a:r>
            <a:endParaRPr b="0" lang="fr-FR" sz="1600" spc="-1" strike="noStrike">
              <a:solidFill>
                <a:srgbClr val="000000"/>
              </a:solidFill>
              <a:latin typeface="Arial"/>
            </a:endParaRPr>
          </a:p>
          <a:p>
            <a:pPr>
              <a:lnSpc>
                <a:spcPct val="100000"/>
              </a:lnSpc>
              <a:spcBef>
                <a:spcPts val="320"/>
              </a:spcBef>
              <a:tabLst>
                <a:tab algn="l" pos="0"/>
              </a:tabLst>
            </a:pPr>
            <a:r>
              <a:rPr b="0" lang="fr-FR" sz="1600" spc="-1" strike="noStrike">
                <a:solidFill>
                  <a:srgbClr val="262626"/>
                </a:solidFill>
                <a:latin typeface="Book Antiqua"/>
                <a:ea typeface="Book Antiqua"/>
              </a:rPr>
              <a:t>                    </a:t>
            </a:r>
            <a:r>
              <a:rPr b="0" lang="fr-FR" sz="1600" spc="-1" strike="noStrike">
                <a:solidFill>
                  <a:srgbClr val="262626"/>
                </a:solidFill>
                <a:latin typeface="Book Antiqua"/>
                <a:ea typeface="Book Antiqua"/>
              </a:rPr>
              <a:t>commun</a:t>
            </a:r>
            <a:endParaRPr b="0" lang="fr-FR" sz="1600" spc="-1" strike="noStrike">
              <a:solidFill>
                <a:srgbClr val="000000"/>
              </a:solidFill>
              <a:latin typeface="Arial"/>
            </a:endParaRPr>
          </a:p>
          <a:p>
            <a:pPr>
              <a:lnSpc>
                <a:spcPct val="100000"/>
              </a:lnSpc>
              <a:spcBef>
                <a:spcPts val="320"/>
              </a:spcBef>
              <a:tabLst>
                <a:tab algn="l" pos="0"/>
              </a:tabLst>
            </a:pPr>
            <a:endParaRPr b="0" lang="fr-FR" sz="1600" spc="-1" strike="noStrike">
              <a:solidFill>
                <a:srgbClr val="000000"/>
              </a:solidFill>
              <a:latin typeface="Arial"/>
            </a:endParaRPr>
          </a:p>
          <a:p>
            <a:pPr>
              <a:lnSpc>
                <a:spcPct val="100000"/>
              </a:lnSpc>
              <a:spcBef>
                <a:spcPts val="320"/>
              </a:spcBef>
              <a:tabLst>
                <a:tab algn="l" pos="0"/>
              </a:tabLst>
            </a:pPr>
            <a:r>
              <a:rPr b="0" lang="fr-FR" sz="1600" spc="-1" strike="noStrike">
                <a:solidFill>
                  <a:srgbClr val="262626"/>
                </a:solidFill>
                <a:latin typeface="Book Antiqua"/>
                <a:ea typeface="Book Antiqua"/>
              </a:rPr>
              <a:t>                 </a:t>
            </a:r>
            <a:endParaRPr b="0" lang="fr-FR" sz="1600" spc="-1" strike="noStrike">
              <a:solidFill>
                <a:srgbClr val="000000"/>
              </a:solidFill>
              <a:latin typeface="Arial"/>
            </a:endParaRPr>
          </a:p>
          <a:p>
            <a:pPr>
              <a:lnSpc>
                <a:spcPct val="100000"/>
              </a:lnSpc>
              <a:spcBef>
                <a:spcPts val="320"/>
              </a:spcBef>
              <a:tabLst>
                <a:tab algn="l" pos="0"/>
              </a:tabLst>
            </a:pPr>
            <a:r>
              <a:rPr b="0" lang="fr-FR" sz="1600" spc="-1" strike="noStrike">
                <a:solidFill>
                  <a:srgbClr val="262626"/>
                </a:solidFill>
                <a:latin typeface="Book Antiqua"/>
                <a:ea typeface="Book Antiqua"/>
              </a:rPr>
              <a:t>                   </a:t>
            </a:r>
            <a:r>
              <a:rPr b="0" lang="fr-FR" sz="1600" spc="-1" strike="noStrike">
                <a:solidFill>
                  <a:srgbClr val="262626"/>
                </a:solidFill>
                <a:latin typeface="Book Antiqua"/>
                <a:ea typeface="Book Antiqua"/>
              </a:rPr>
              <a:t>ceux qui n’ont pas assez</a:t>
            </a:r>
            <a:endParaRPr b="0" lang="fr-FR" sz="1600" spc="-1" strike="noStrike">
              <a:solidFill>
                <a:srgbClr val="000000"/>
              </a:solidFill>
              <a:latin typeface="Arial"/>
            </a:endParaRPr>
          </a:p>
          <a:p>
            <a:pPr>
              <a:lnSpc>
                <a:spcPct val="100000"/>
              </a:lnSpc>
              <a:spcBef>
                <a:spcPts val="320"/>
              </a:spcBef>
              <a:tabLst>
                <a:tab algn="l" pos="0"/>
              </a:tabLst>
            </a:pPr>
            <a:r>
              <a:rPr b="0" lang="fr-FR" sz="1600" spc="-1" strike="noStrike">
                <a:solidFill>
                  <a:srgbClr val="262626"/>
                </a:solidFill>
                <a:latin typeface="Book Antiqua"/>
                <a:ea typeface="Book Antiqua"/>
              </a:rPr>
              <a:t>                   </a:t>
            </a:r>
            <a:r>
              <a:rPr b="0" lang="fr-FR" sz="1600" spc="-1" strike="noStrike">
                <a:solidFill>
                  <a:srgbClr val="262626"/>
                </a:solidFill>
                <a:latin typeface="Book Antiqua"/>
                <a:ea typeface="Book Antiqua"/>
              </a:rPr>
              <a:t>d’argent sont exonérés </a:t>
            </a:r>
            <a:endParaRPr b="0" lang="fr-FR" sz="1600" spc="-1" strike="noStrike">
              <a:solidFill>
                <a:srgbClr val="000000"/>
              </a:solidFill>
              <a:latin typeface="Arial"/>
            </a:endParaRPr>
          </a:p>
        </p:txBody>
      </p:sp>
      <p:sp>
        <p:nvSpPr>
          <p:cNvPr id="162" name="CustomShape 4"/>
          <p:cNvSpPr/>
          <p:nvPr/>
        </p:nvSpPr>
        <p:spPr>
          <a:xfrm>
            <a:off x="4860000" y="5085360"/>
            <a:ext cx="719640" cy="359640"/>
          </a:xfrm>
          <a:prstGeom prst="rightArrow">
            <a:avLst>
              <a:gd name="adj1" fmla="val 50000"/>
              <a:gd name="adj2" fmla="val 50000"/>
            </a:avLst>
          </a:prstGeom>
          <a:solidFill>
            <a:schemeClr val="accent1"/>
          </a:solidFill>
          <a:ln w="19050">
            <a:solidFill>
              <a:srgbClr val="4c1e13"/>
            </a:solidFill>
            <a:round/>
          </a:ln>
        </p:spPr>
        <p:style>
          <a:lnRef idx="0"/>
          <a:fillRef idx="0"/>
          <a:effectRef idx="0"/>
          <a:fontRef idx="minor"/>
        </p:style>
      </p:sp>
      <p:sp>
        <p:nvSpPr>
          <p:cNvPr id="163" name="CustomShape 5"/>
          <p:cNvSpPr/>
          <p:nvPr/>
        </p:nvSpPr>
        <p:spPr>
          <a:xfrm>
            <a:off x="4860000" y="3573000"/>
            <a:ext cx="719640" cy="359640"/>
          </a:xfrm>
          <a:prstGeom prst="rightArrow">
            <a:avLst>
              <a:gd name="adj1" fmla="val 50000"/>
              <a:gd name="adj2" fmla="val 50000"/>
            </a:avLst>
          </a:prstGeom>
          <a:solidFill>
            <a:schemeClr val="accent1"/>
          </a:solidFill>
          <a:ln w="19050">
            <a:solidFill>
              <a:srgbClr val="4c1e13"/>
            </a:solidFill>
            <a:round/>
          </a:ln>
        </p:spPr>
        <p:style>
          <a:lnRef idx="0"/>
          <a:fillRef idx="0"/>
          <a:effectRef idx="0"/>
          <a:fontRef idx="minor"/>
        </p:style>
      </p:sp>
    </p:spTree>
  </p:cSld>
  <mc:AlternateContent>
    <mc:Choice Requires="p14">
      <p:transition spd="slow" p14:dur="1200">
        <p14:prism/>
      </p:transition>
    </mc:Choice>
    <mc:Fallback>
      <p:transition spd="slow">
        <p:fade/>
      </p:transition>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4" name="TextShape 1"/>
          <p:cNvSpPr txBox="1"/>
          <p:nvPr/>
        </p:nvSpPr>
        <p:spPr>
          <a:xfrm>
            <a:off x="688320" y="570240"/>
            <a:ext cx="7755840" cy="1053720"/>
          </a:xfrm>
          <a:prstGeom prst="rect">
            <a:avLst/>
          </a:prstGeom>
          <a:noFill/>
          <a:ln w="0">
            <a:noFill/>
          </a:ln>
        </p:spPr>
        <p:txBody>
          <a:bodyPr anchor="ctr">
            <a:noAutofit/>
          </a:bodyPr>
          <a:p>
            <a:pPr algn="ctr">
              <a:lnSpc>
                <a:spcPct val="100000"/>
              </a:lnSpc>
              <a:tabLst>
                <a:tab algn="l" pos="0"/>
              </a:tabLst>
            </a:pPr>
            <a:r>
              <a:rPr b="0" lang="fr-FR" sz="4400" spc="-1" strike="noStrike">
                <a:solidFill>
                  <a:srgbClr val="895d1d"/>
                </a:solidFill>
                <a:latin typeface="Book Antiqua"/>
                <a:ea typeface="Book Antiqua"/>
              </a:rPr>
              <a:t>La Nouvelle Héloïse</a:t>
            </a:r>
            <a:endParaRPr b="0" lang="fr-FR" sz="4400" spc="-1" strike="noStrike">
              <a:solidFill>
                <a:srgbClr val="000000"/>
              </a:solidFill>
              <a:latin typeface="Arial"/>
            </a:endParaRPr>
          </a:p>
        </p:txBody>
      </p:sp>
      <p:sp>
        <p:nvSpPr>
          <p:cNvPr id="165" name="TextShape 2"/>
          <p:cNvSpPr txBox="1"/>
          <p:nvPr/>
        </p:nvSpPr>
        <p:spPr>
          <a:xfrm>
            <a:off x="685800" y="2240280"/>
            <a:ext cx="3803400" cy="3876840"/>
          </a:xfrm>
          <a:prstGeom prst="rect">
            <a:avLst/>
          </a:prstGeom>
          <a:noFill/>
          <a:ln w="0">
            <a:noFill/>
          </a:ln>
        </p:spPr>
        <p:txBody>
          <a:bodyPr>
            <a:normAutofit/>
          </a:bodyPr>
          <a:p>
            <a:pPr marL="365760" indent="-365400">
              <a:lnSpc>
                <a:spcPct val="100000"/>
              </a:lnSpc>
              <a:buClr>
                <a:srgbClr val="873624"/>
              </a:buClr>
              <a:buFont typeface="Noto Sans Symbols"/>
              <a:buChar char=""/>
            </a:pPr>
            <a:r>
              <a:rPr b="0" lang="fr-FR" sz="2400" spc="-1" strike="noStrike">
                <a:solidFill>
                  <a:srgbClr val="262626"/>
                </a:solidFill>
                <a:latin typeface="Book Antiqua"/>
                <a:ea typeface="Book Antiqua"/>
              </a:rPr>
              <a:t>C’est un roman épistolaire</a:t>
            </a:r>
            <a:endParaRPr b="0" lang="fr-FR" sz="2400" spc="-1" strike="noStrike">
              <a:solidFill>
                <a:srgbClr val="000000"/>
              </a:solidFill>
              <a:latin typeface="Arial"/>
            </a:endParaRPr>
          </a:p>
          <a:p>
            <a:pPr>
              <a:lnSpc>
                <a:spcPct val="100000"/>
              </a:lnSpc>
              <a:spcBef>
                <a:spcPts val="479"/>
              </a:spcBef>
              <a:tabLst>
                <a:tab algn="l" pos="0"/>
              </a:tabLst>
            </a:pPr>
            <a:endParaRPr b="0" lang="fr-FR" sz="2400" spc="-1" strike="noStrike">
              <a:solidFill>
                <a:srgbClr val="000000"/>
              </a:solidFill>
              <a:latin typeface="Arial"/>
            </a:endParaRPr>
          </a:p>
          <a:p>
            <a:pPr marL="365760" indent="-365400">
              <a:lnSpc>
                <a:spcPct val="100000"/>
              </a:lnSpc>
              <a:spcBef>
                <a:spcPts val="479"/>
              </a:spcBef>
              <a:buClr>
                <a:srgbClr val="873624"/>
              </a:buClr>
              <a:buFont typeface="Noto Sans Symbols"/>
              <a:buChar char=""/>
              <a:tabLst>
                <a:tab algn="l" pos="0"/>
              </a:tabLst>
            </a:pPr>
            <a:r>
              <a:rPr b="0" lang="fr-FR" sz="2400" spc="-1" strike="noStrike">
                <a:solidFill>
                  <a:srgbClr val="262626"/>
                </a:solidFill>
                <a:latin typeface="Book Antiqua"/>
                <a:ea typeface="Book Antiqua"/>
              </a:rPr>
              <a:t>Il s’agit de l’histoire d’amour entre Héloïse et Abélard, deux amants médiévaux malheureux.</a:t>
            </a:r>
            <a:endParaRPr b="0" lang="fr-FR" sz="2400" spc="-1" strike="noStrike">
              <a:solidFill>
                <a:srgbClr val="000000"/>
              </a:solidFill>
              <a:latin typeface="Arial"/>
            </a:endParaRPr>
          </a:p>
          <a:p>
            <a:pPr>
              <a:lnSpc>
                <a:spcPct val="100000"/>
              </a:lnSpc>
              <a:spcBef>
                <a:spcPts val="479"/>
              </a:spcBef>
              <a:tabLst>
                <a:tab algn="l" pos="0"/>
              </a:tabLst>
            </a:pPr>
            <a:endParaRPr b="0" lang="fr-FR" sz="2400" spc="-1" strike="noStrike">
              <a:solidFill>
                <a:srgbClr val="000000"/>
              </a:solidFill>
              <a:latin typeface="Arial"/>
            </a:endParaRPr>
          </a:p>
          <a:p>
            <a:pPr>
              <a:lnSpc>
                <a:spcPct val="100000"/>
              </a:lnSpc>
              <a:spcBef>
                <a:spcPts val="479"/>
              </a:spcBef>
              <a:tabLst>
                <a:tab algn="l" pos="0"/>
              </a:tabLst>
            </a:pPr>
            <a:endParaRPr b="0" lang="fr-FR" sz="2400" spc="-1" strike="noStrike">
              <a:solidFill>
                <a:srgbClr val="000000"/>
              </a:solidFill>
              <a:latin typeface="Arial"/>
            </a:endParaRPr>
          </a:p>
        </p:txBody>
      </p:sp>
      <p:pic>
        <p:nvPicPr>
          <p:cNvPr id="166" name="Google Shape;184;p20" descr=""/>
          <p:cNvPicPr/>
          <p:nvPr/>
        </p:nvPicPr>
        <p:blipFill>
          <a:blip r:embed="rId1"/>
          <a:stretch/>
        </p:blipFill>
        <p:spPr>
          <a:xfrm>
            <a:off x="5760000" y="2016000"/>
            <a:ext cx="2232000" cy="3384000"/>
          </a:xfrm>
          <a:prstGeom prst="rect">
            <a:avLst/>
          </a:prstGeom>
          <a:ln w="0">
            <a:noFill/>
          </a:ln>
        </p:spPr>
      </p:pic>
    </p:spTree>
  </p:cSld>
  <mc:AlternateContent>
    <mc:Choice Requires="p14">
      <p:transition spd="slow" p14:dur="1200">
        <p14:prism/>
      </p:transition>
    </mc:Choice>
    <mc:Fallback>
      <p:transition spd="slow">
        <p:fade/>
      </p:transition>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7" name="TextShape 1"/>
          <p:cNvSpPr txBox="1"/>
          <p:nvPr/>
        </p:nvSpPr>
        <p:spPr>
          <a:xfrm>
            <a:off x="699120" y="2248200"/>
            <a:ext cx="7745040" cy="3877560"/>
          </a:xfrm>
          <a:prstGeom prst="rect">
            <a:avLst/>
          </a:prstGeom>
          <a:noFill/>
          <a:ln w="0">
            <a:noFill/>
          </a:ln>
        </p:spPr>
        <p:txBody>
          <a:bodyPr>
            <a:normAutofit/>
          </a:bodyPr>
          <a:p>
            <a:pPr marL="365760" indent="-365400">
              <a:lnSpc>
                <a:spcPct val="100000"/>
              </a:lnSpc>
              <a:buClr>
                <a:srgbClr val="873624"/>
              </a:buClr>
              <a:buFont typeface="Noto Sans Symbols"/>
              <a:buChar char=""/>
            </a:pPr>
            <a:r>
              <a:rPr b="0" lang="fr-FR" sz="2200" spc="-1" strike="noStrike">
                <a:solidFill>
                  <a:srgbClr val="262626"/>
                </a:solidFill>
                <a:latin typeface="Book Antiqua"/>
                <a:ea typeface="Book Antiqua"/>
              </a:rPr>
              <a:t>Éléments pre-romantiques</a:t>
            </a:r>
            <a:endParaRPr b="0" lang="fr-FR" sz="2200" spc="-1" strike="noStrike">
              <a:solidFill>
                <a:srgbClr val="000000"/>
              </a:solidFill>
              <a:latin typeface="Arial"/>
            </a:endParaRPr>
          </a:p>
          <a:p>
            <a:pPr marL="365760" indent="-365400">
              <a:lnSpc>
                <a:spcPct val="100000"/>
              </a:lnSpc>
              <a:spcBef>
                <a:spcPts val="439"/>
              </a:spcBef>
              <a:buClr>
                <a:srgbClr val="873624"/>
              </a:buClr>
              <a:buFont typeface="Noto Sans Symbols"/>
              <a:buChar char=""/>
            </a:pPr>
            <a:r>
              <a:rPr b="0" lang="fr-FR" sz="2200" spc="-1" strike="noStrike">
                <a:solidFill>
                  <a:srgbClr val="262626"/>
                </a:solidFill>
                <a:latin typeface="Book Antiqua"/>
                <a:ea typeface="Book Antiqua"/>
              </a:rPr>
              <a:t>Inspiration autobiografique</a:t>
            </a:r>
            <a:endParaRPr b="0" lang="fr-FR" sz="2200" spc="-1" strike="noStrike">
              <a:solidFill>
                <a:srgbClr val="000000"/>
              </a:solidFill>
              <a:latin typeface="Arial"/>
            </a:endParaRPr>
          </a:p>
          <a:p>
            <a:pPr marL="365760" indent="-365400">
              <a:lnSpc>
                <a:spcPct val="100000"/>
              </a:lnSpc>
              <a:spcBef>
                <a:spcPts val="439"/>
              </a:spcBef>
              <a:buClr>
                <a:srgbClr val="873624"/>
              </a:buClr>
              <a:buFont typeface="Noto Sans Symbols"/>
              <a:buChar char=""/>
            </a:pPr>
            <a:r>
              <a:rPr b="0" lang="fr-FR" sz="2200" spc="-1" strike="noStrike">
                <a:solidFill>
                  <a:srgbClr val="262626"/>
                </a:solidFill>
                <a:latin typeface="Book Antiqua"/>
                <a:ea typeface="Book Antiqua"/>
              </a:rPr>
              <a:t> </a:t>
            </a:r>
            <a:r>
              <a:rPr b="0" lang="fr-FR" sz="2200" spc="-1" strike="noStrike">
                <a:solidFill>
                  <a:srgbClr val="262626"/>
                </a:solidFill>
                <a:latin typeface="Book Antiqua"/>
                <a:ea typeface="Book Antiqua"/>
              </a:rPr>
              <a:t>Rôle de la nature</a:t>
            </a:r>
            <a:endParaRPr b="0" lang="fr-FR" sz="2200" spc="-1" strike="noStrike">
              <a:solidFill>
                <a:srgbClr val="000000"/>
              </a:solidFill>
              <a:latin typeface="Arial"/>
            </a:endParaRPr>
          </a:p>
          <a:p>
            <a:pPr marL="365760" indent="-365400">
              <a:lnSpc>
                <a:spcPct val="100000"/>
              </a:lnSpc>
              <a:spcBef>
                <a:spcPts val="439"/>
              </a:spcBef>
              <a:buClr>
                <a:srgbClr val="873624"/>
              </a:buClr>
              <a:buFont typeface="Noto Sans Symbols"/>
              <a:buChar char=""/>
            </a:pPr>
            <a:r>
              <a:rPr b="0" lang="fr-FR" sz="2200" spc="-1" strike="noStrike">
                <a:solidFill>
                  <a:srgbClr val="262626"/>
                </a:solidFill>
                <a:latin typeface="Book Antiqua"/>
                <a:ea typeface="Book Antiqua"/>
              </a:rPr>
              <a:t>Amour malheureux</a:t>
            </a:r>
            <a:endParaRPr b="0" lang="fr-FR" sz="2200" spc="-1" strike="noStrike">
              <a:solidFill>
                <a:srgbClr val="000000"/>
              </a:solidFill>
              <a:latin typeface="Arial"/>
            </a:endParaRPr>
          </a:p>
          <a:p>
            <a:pPr marL="365760" indent="-365400">
              <a:lnSpc>
                <a:spcPct val="100000"/>
              </a:lnSpc>
              <a:spcBef>
                <a:spcPts val="439"/>
              </a:spcBef>
              <a:buClr>
                <a:srgbClr val="873624"/>
              </a:buClr>
              <a:buFont typeface="Noto Sans Symbols"/>
              <a:buChar char=""/>
            </a:pPr>
            <a:r>
              <a:rPr b="0" lang="fr-FR" sz="2200" spc="-1" strike="noStrike">
                <a:solidFill>
                  <a:srgbClr val="262626"/>
                </a:solidFill>
                <a:latin typeface="Book Antiqua"/>
                <a:ea typeface="Book Antiqua"/>
              </a:rPr>
              <a:t>Tentation au suicide</a:t>
            </a:r>
            <a:endParaRPr b="0" lang="fr-FR" sz="2200" spc="-1" strike="noStrike">
              <a:solidFill>
                <a:srgbClr val="000000"/>
              </a:solidFill>
              <a:latin typeface="Arial"/>
            </a:endParaRPr>
          </a:p>
          <a:p>
            <a:pPr marL="365760" indent="-365400">
              <a:lnSpc>
                <a:spcPct val="100000"/>
              </a:lnSpc>
              <a:spcBef>
                <a:spcPts val="439"/>
              </a:spcBef>
              <a:buClr>
                <a:srgbClr val="873624"/>
              </a:buClr>
              <a:buFont typeface="Noto Sans Symbols"/>
              <a:buChar char=""/>
            </a:pPr>
            <a:r>
              <a:rPr b="0" lang="fr-FR" sz="2200" spc="-1" strike="noStrike">
                <a:solidFill>
                  <a:srgbClr val="262626"/>
                </a:solidFill>
                <a:latin typeface="Book Antiqua"/>
                <a:ea typeface="Book Antiqua"/>
              </a:rPr>
              <a:t>Exile volontaire du protagoniste</a:t>
            </a:r>
            <a:endParaRPr b="0" lang="fr-FR" sz="2200" spc="-1" strike="noStrike">
              <a:solidFill>
                <a:srgbClr val="000000"/>
              </a:solidFill>
              <a:latin typeface="Arial"/>
            </a:endParaRPr>
          </a:p>
          <a:p>
            <a:pPr marL="365760" indent="-365400">
              <a:lnSpc>
                <a:spcPct val="100000"/>
              </a:lnSpc>
              <a:spcBef>
                <a:spcPts val="439"/>
              </a:spcBef>
              <a:buClr>
                <a:srgbClr val="873624"/>
              </a:buClr>
              <a:buFont typeface="Noto Sans Symbols"/>
              <a:buChar char=""/>
            </a:pPr>
            <a:r>
              <a:rPr b="0" lang="fr-FR" sz="2200" spc="-1" strike="noStrike">
                <a:solidFill>
                  <a:srgbClr val="262626"/>
                </a:solidFill>
                <a:latin typeface="Book Antiqua"/>
                <a:ea typeface="Book Antiqua"/>
              </a:rPr>
              <a:t>Conflit entre la civilisation et</a:t>
            </a:r>
            <a:endParaRPr b="0" lang="fr-FR" sz="2200" spc="-1" strike="noStrike">
              <a:solidFill>
                <a:srgbClr val="000000"/>
              </a:solidFill>
              <a:latin typeface="Arial"/>
            </a:endParaRPr>
          </a:p>
          <a:p>
            <a:pPr>
              <a:lnSpc>
                <a:spcPct val="100000"/>
              </a:lnSpc>
              <a:spcBef>
                <a:spcPts val="439"/>
              </a:spcBef>
              <a:tabLst>
                <a:tab algn="l" pos="0"/>
              </a:tabLst>
            </a:pPr>
            <a:r>
              <a:rPr b="0" lang="fr-FR" sz="2200" spc="-1" strike="noStrike">
                <a:solidFill>
                  <a:srgbClr val="262626"/>
                </a:solidFill>
                <a:latin typeface="Book Antiqua"/>
                <a:ea typeface="Book Antiqua"/>
              </a:rPr>
              <a:t> </a:t>
            </a:r>
            <a:r>
              <a:rPr b="0" lang="fr-FR" sz="2200" spc="-1" strike="noStrike">
                <a:solidFill>
                  <a:srgbClr val="262626"/>
                </a:solidFill>
                <a:latin typeface="Book Antiqua"/>
                <a:ea typeface="Book Antiqua"/>
              </a:rPr>
              <a:t>la vie dans la nature</a:t>
            </a:r>
            <a:endParaRPr b="0" lang="fr-FR" sz="2200" spc="-1" strike="noStrike">
              <a:solidFill>
                <a:srgbClr val="000000"/>
              </a:solidFill>
              <a:latin typeface="Arial"/>
            </a:endParaRPr>
          </a:p>
        </p:txBody>
      </p:sp>
      <p:sp>
        <p:nvSpPr>
          <p:cNvPr id="168" name="TextShape 2"/>
          <p:cNvSpPr txBox="1"/>
          <p:nvPr/>
        </p:nvSpPr>
        <p:spPr>
          <a:xfrm>
            <a:off x="688320" y="570240"/>
            <a:ext cx="7755840" cy="1053720"/>
          </a:xfrm>
          <a:prstGeom prst="rect">
            <a:avLst/>
          </a:prstGeom>
          <a:noFill/>
          <a:ln w="0">
            <a:noFill/>
          </a:ln>
        </p:spPr>
        <p:txBody>
          <a:bodyPr anchor="ctr">
            <a:noAutofit/>
          </a:bodyPr>
          <a:p>
            <a:pPr algn="ctr">
              <a:lnSpc>
                <a:spcPct val="100000"/>
              </a:lnSpc>
              <a:tabLst>
                <a:tab algn="l" pos="0"/>
              </a:tabLst>
            </a:pPr>
            <a:r>
              <a:rPr b="0" lang="fr-FR" sz="3200" spc="-1" strike="noStrike">
                <a:solidFill>
                  <a:srgbClr val="895d1d"/>
                </a:solidFill>
                <a:latin typeface="Book Antiqua"/>
                <a:ea typeface="Book Antiqua"/>
              </a:rPr>
              <a:t>Les Thèmes</a:t>
            </a:r>
            <a:endParaRPr b="0" lang="fr-FR" sz="3200" spc="-1" strike="noStrike">
              <a:solidFill>
                <a:srgbClr val="000000"/>
              </a:solidFill>
              <a:latin typeface="Arial"/>
            </a:endParaRPr>
          </a:p>
        </p:txBody>
      </p:sp>
      <p:pic>
        <p:nvPicPr>
          <p:cNvPr id="169" name="Google Shape;191;p21" descr=""/>
          <p:cNvPicPr/>
          <p:nvPr/>
        </p:nvPicPr>
        <p:blipFill>
          <a:blip r:embed="rId1"/>
          <a:stretch/>
        </p:blipFill>
        <p:spPr>
          <a:xfrm>
            <a:off x="5508000" y="2109240"/>
            <a:ext cx="3065400" cy="4093560"/>
          </a:xfrm>
          <a:prstGeom prst="rect">
            <a:avLst/>
          </a:prstGeom>
          <a:ln w="0">
            <a:noFill/>
          </a:ln>
        </p:spPr>
      </p:pic>
    </p:spTree>
  </p:cSld>
  <mc:AlternateContent>
    <mc:Choice Requires="p14">
      <p:transition spd="slow" p14:dur="1200">
        <p14:prism/>
      </p:transition>
    </mc:Choice>
    <mc:Fallback>
      <p:transition spd="slow">
        <p:fade/>
      </p:transition>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0" name="TextShape 1"/>
          <p:cNvSpPr txBox="1"/>
          <p:nvPr/>
        </p:nvSpPr>
        <p:spPr>
          <a:xfrm>
            <a:off x="2339640" y="2061000"/>
            <a:ext cx="4680000" cy="3877560"/>
          </a:xfrm>
          <a:prstGeom prst="rect">
            <a:avLst/>
          </a:prstGeom>
          <a:noFill/>
          <a:ln w="0">
            <a:noFill/>
          </a:ln>
        </p:spPr>
        <p:txBody>
          <a:bodyPr>
            <a:normAutofit fontScale="78000"/>
          </a:bodyPr>
          <a:p>
            <a:pPr algn="ctr">
              <a:lnSpc>
                <a:spcPct val="100000"/>
              </a:lnSpc>
              <a:tabLst>
                <a:tab algn="l" pos="0"/>
              </a:tabLst>
            </a:pPr>
            <a:r>
              <a:rPr b="0" lang="fr-FR" sz="2400" spc="-1" strike="noStrike">
                <a:solidFill>
                  <a:srgbClr val="262626"/>
                </a:solidFill>
                <a:latin typeface="Book Antiqua"/>
                <a:ea typeface="Book Antiqua"/>
              </a:rPr>
              <a:t>Une jeune noble, </a:t>
            </a:r>
            <a:r>
              <a:rPr b="0" i="1" lang="fr-FR" sz="2400" spc="-1" strike="noStrike">
                <a:solidFill>
                  <a:srgbClr val="262626"/>
                </a:solidFill>
                <a:latin typeface="Book Antiqua"/>
                <a:ea typeface="Book Antiqua"/>
              </a:rPr>
              <a:t>Julie d’Étanges</a:t>
            </a:r>
            <a:r>
              <a:rPr b="0" lang="fr-FR" sz="2400" spc="-1" strike="noStrike">
                <a:solidFill>
                  <a:srgbClr val="262626"/>
                </a:solidFill>
                <a:latin typeface="Book Antiqua"/>
                <a:ea typeface="Book Antiqua"/>
              </a:rPr>
              <a:t>, et son précepteur </a:t>
            </a:r>
            <a:r>
              <a:rPr b="0" i="1" lang="fr-FR" sz="2400" spc="-1" strike="noStrike">
                <a:solidFill>
                  <a:srgbClr val="262626"/>
                </a:solidFill>
                <a:latin typeface="Book Antiqua"/>
                <a:ea typeface="Book Antiqua"/>
              </a:rPr>
              <a:t>Saint Preux </a:t>
            </a:r>
            <a:r>
              <a:rPr b="0" lang="fr-FR" sz="2400" spc="-1" strike="noStrike">
                <a:solidFill>
                  <a:srgbClr val="262626"/>
                </a:solidFill>
                <a:latin typeface="Book Antiqua"/>
                <a:ea typeface="Book Antiqua"/>
              </a:rPr>
              <a:t>se sont pris de passion mais en raison de leur différence sociale, ils ne peuvent pas être ensemble. Ainsi ils se séparent pour les voyages de Saint Preux et pour le future mariage de Julie avec </a:t>
            </a:r>
            <a:r>
              <a:rPr b="0" i="1" lang="fr-FR" sz="2400" spc="-1" strike="noStrike">
                <a:solidFill>
                  <a:srgbClr val="262626"/>
                </a:solidFill>
                <a:latin typeface="Book Antiqua"/>
                <a:ea typeface="Book Antiqua"/>
              </a:rPr>
              <a:t>M. de Wolmar.</a:t>
            </a:r>
            <a:r>
              <a:rPr b="0" lang="fr-FR" sz="2400" spc="-1" strike="noStrike">
                <a:solidFill>
                  <a:srgbClr val="262626"/>
                </a:solidFill>
                <a:latin typeface="Book Antiqua"/>
                <a:ea typeface="Book Antiqua"/>
              </a:rPr>
              <a:t>. Quatre ans plus tard les amants se retrouvent mais Julie, frappée de mélancolie, finit par mourir.</a:t>
            </a:r>
            <a:endParaRPr b="0" lang="fr-FR" sz="2400" spc="-1" strike="noStrike">
              <a:solidFill>
                <a:srgbClr val="000000"/>
              </a:solidFill>
              <a:latin typeface="Arial"/>
            </a:endParaRPr>
          </a:p>
        </p:txBody>
      </p:sp>
      <p:sp>
        <p:nvSpPr>
          <p:cNvPr id="171" name="TextShape 2"/>
          <p:cNvSpPr txBox="1"/>
          <p:nvPr/>
        </p:nvSpPr>
        <p:spPr>
          <a:xfrm>
            <a:off x="688320" y="570240"/>
            <a:ext cx="7755840" cy="1053720"/>
          </a:xfrm>
          <a:prstGeom prst="rect">
            <a:avLst/>
          </a:prstGeom>
          <a:noFill/>
          <a:ln w="0">
            <a:noFill/>
          </a:ln>
        </p:spPr>
        <p:txBody>
          <a:bodyPr anchor="ctr">
            <a:noAutofit/>
          </a:bodyPr>
          <a:p>
            <a:pPr algn="ctr">
              <a:lnSpc>
                <a:spcPct val="100000"/>
              </a:lnSpc>
              <a:tabLst>
                <a:tab algn="l" pos="0"/>
              </a:tabLst>
            </a:pPr>
            <a:r>
              <a:rPr b="0" lang="fr-FR" sz="3600" spc="-1" strike="noStrike">
                <a:solidFill>
                  <a:srgbClr val="895d1d"/>
                </a:solidFill>
                <a:latin typeface="Book Antiqua"/>
                <a:ea typeface="Book Antiqua"/>
              </a:rPr>
              <a:t>Intrigue</a:t>
            </a:r>
            <a:endParaRPr b="0" lang="fr-FR" sz="3600" spc="-1" strike="noStrike">
              <a:solidFill>
                <a:srgbClr val="000000"/>
              </a:solidFill>
              <a:latin typeface="Arial"/>
            </a:endParaRPr>
          </a:p>
        </p:txBody>
      </p:sp>
      <p:pic>
        <p:nvPicPr>
          <p:cNvPr id="172" name="Google Shape;198;p22" descr=""/>
          <p:cNvPicPr/>
          <p:nvPr/>
        </p:nvPicPr>
        <p:blipFill>
          <a:blip r:embed="rId1"/>
          <a:stretch/>
        </p:blipFill>
        <p:spPr>
          <a:xfrm>
            <a:off x="395640" y="3861000"/>
            <a:ext cx="1957680" cy="2592000"/>
          </a:xfrm>
          <a:prstGeom prst="rect">
            <a:avLst/>
          </a:prstGeom>
          <a:ln w="0">
            <a:noFill/>
          </a:ln>
        </p:spPr>
      </p:pic>
      <p:pic>
        <p:nvPicPr>
          <p:cNvPr id="173" name="Google Shape;199;p22" descr=""/>
          <p:cNvPicPr/>
          <p:nvPr/>
        </p:nvPicPr>
        <p:blipFill>
          <a:blip r:embed="rId2"/>
          <a:stretch/>
        </p:blipFill>
        <p:spPr>
          <a:xfrm>
            <a:off x="6849000" y="3892320"/>
            <a:ext cx="2191320" cy="2617920"/>
          </a:xfrm>
          <a:prstGeom prst="rect">
            <a:avLst/>
          </a:prstGeom>
          <a:ln w="0">
            <a:noFill/>
          </a:ln>
        </p:spPr>
      </p:pic>
    </p:spTree>
  </p:cSld>
  <mc:AlternateContent>
    <mc:Choice Requires="p14">
      <p:transition spd="slow" p14:dur="1200">
        <p14:prism/>
      </p:transition>
    </mc:Choice>
    <mc:Fallback>
      <p:transition spd="slow">
        <p:fade/>
      </p:transition>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4" name="TextShape 1"/>
          <p:cNvSpPr txBox="1"/>
          <p:nvPr/>
        </p:nvSpPr>
        <p:spPr>
          <a:xfrm>
            <a:off x="688320" y="570240"/>
            <a:ext cx="7755840" cy="1053720"/>
          </a:xfrm>
          <a:prstGeom prst="rect">
            <a:avLst/>
          </a:prstGeom>
          <a:noFill/>
          <a:ln w="0">
            <a:noFill/>
          </a:ln>
        </p:spPr>
        <p:txBody>
          <a:bodyPr anchor="ctr">
            <a:noAutofit/>
          </a:bodyPr>
          <a:p>
            <a:pPr algn="ctr">
              <a:lnSpc>
                <a:spcPct val="100000"/>
              </a:lnSpc>
              <a:tabLst>
                <a:tab algn="l" pos="0"/>
              </a:tabLst>
            </a:pPr>
            <a:r>
              <a:rPr b="0" lang="fr-FR" sz="4800" spc="-1" strike="noStrike">
                <a:solidFill>
                  <a:srgbClr val="895d1d"/>
                </a:solidFill>
                <a:latin typeface="Book Antiqua"/>
                <a:ea typeface="Book Antiqua"/>
              </a:rPr>
              <a:t>L’Émile ou de l’éducation </a:t>
            </a:r>
            <a:endParaRPr b="0" lang="fr-FR" sz="4800" spc="-1" strike="noStrike">
              <a:solidFill>
                <a:srgbClr val="000000"/>
              </a:solidFill>
              <a:latin typeface="Arial"/>
            </a:endParaRPr>
          </a:p>
        </p:txBody>
      </p:sp>
      <p:sp>
        <p:nvSpPr>
          <p:cNvPr id="175" name="TextShape 2"/>
          <p:cNvSpPr txBox="1"/>
          <p:nvPr/>
        </p:nvSpPr>
        <p:spPr>
          <a:xfrm>
            <a:off x="685800" y="2240280"/>
            <a:ext cx="3803400" cy="3876840"/>
          </a:xfrm>
          <a:prstGeom prst="rect">
            <a:avLst/>
          </a:prstGeom>
          <a:noFill/>
          <a:ln w="0">
            <a:noFill/>
          </a:ln>
        </p:spPr>
        <p:txBody>
          <a:bodyPr>
            <a:normAutofit/>
          </a:bodyPr>
          <a:p>
            <a:endParaRPr b="0" lang="fr-FR" sz="1400" spc="-1" strike="noStrike">
              <a:solidFill>
                <a:srgbClr val="000000"/>
              </a:solidFill>
              <a:latin typeface="Arial"/>
            </a:endParaRPr>
          </a:p>
        </p:txBody>
      </p:sp>
      <p:sp>
        <p:nvSpPr>
          <p:cNvPr id="176" name="TextShape 3"/>
          <p:cNvSpPr txBox="1"/>
          <p:nvPr/>
        </p:nvSpPr>
        <p:spPr>
          <a:xfrm>
            <a:off x="4645080" y="2240280"/>
            <a:ext cx="3803400" cy="3876840"/>
          </a:xfrm>
          <a:prstGeom prst="rect">
            <a:avLst/>
          </a:prstGeom>
          <a:noFill/>
          <a:ln w="0">
            <a:noFill/>
          </a:ln>
        </p:spPr>
        <p:txBody>
          <a:bodyPr>
            <a:normAutofit/>
          </a:bodyPr>
          <a:p>
            <a:pPr marL="365760" indent="-365400">
              <a:lnSpc>
                <a:spcPct val="100000"/>
              </a:lnSpc>
              <a:buClr>
                <a:srgbClr val="873624"/>
              </a:buClr>
              <a:buFont typeface="Noto Sans Symbols"/>
              <a:buChar char=""/>
            </a:pPr>
            <a:r>
              <a:rPr b="0" lang="fr-FR" sz="2000" spc="-1" strike="noStrike">
                <a:solidFill>
                  <a:srgbClr val="262626"/>
                </a:solidFill>
                <a:latin typeface="Book Antiqua"/>
                <a:ea typeface="Book Antiqua"/>
              </a:rPr>
              <a:t>C’est un roman pédagogique publié en 1762.</a:t>
            </a:r>
            <a:endParaRPr b="0" lang="fr-FR" sz="2000" spc="-1" strike="noStrike">
              <a:solidFill>
                <a:srgbClr val="000000"/>
              </a:solidFill>
              <a:latin typeface="Arial"/>
            </a:endParaRPr>
          </a:p>
          <a:p>
            <a:pPr marL="365760" indent="-238320">
              <a:lnSpc>
                <a:spcPct val="100000"/>
              </a:lnSpc>
              <a:spcBef>
                <a:spcPts val="400"/>
              </a:spcBef>
              <a:tabLst>
                <a:tab algn="l" pos="0"/>
              </a:tabLst>
            </a:pPr>
            <a:endParaRPr b="0" lang="fr-FR" sz="2000" spc="-1" strike="noStrike">
              <a:solidFill>
                <a:srgbClr val="000000"/>
              </a:solidFill>
              <a:latin typeface="Arial"/>
            </a:endParaRPr>
          </a:p>
          <a:p>
            <a:pPr marL="365760" indent="-365400">
              <a:lnSpc>
                <a:spcPct val="100000"/>
              </a:lnSpc>
              <a:spcBef>
                <a:spcPts val="400"/>
              </a:spcBef>
              <a:buClr>
                <a:srgbClr val="873624"/>
              </a:buClr>
              <a:buFont typeface="Noto Sans Symbols"/>
              <a:buChar char=""/>
              <a:tabLst>
                <a:tab algn="l" pos="0"/>
              </a:tabLst>
            </a:pPr>
            <a:r>
              <a:rPr b="0" lang="fr-FR" sz="2000" spc="-1" strike="noStrike">
                <a:solidFill>
                  <a:srgbClr val="262626"/>
                </a:solidFill>
                <a:latin typeface="Book Antiqua"/>
                <a:ea typeface="Book Antiqua"/>
              </a:rPr>
              <a:t>Cette œuvre souligne que rien ne peut être fait sans partir de l’éducation qui sert à créer de nouveaux hommes dans une nouvelle société.</a:t>
            </a:r>
            <a:endParaRPr b="0" lang="fr-FR" sz="2000" spc="-1" strike="noStrike">
              <a:solidFill>
                <a:srgbClr val="000000"/>
              </a:solidFill>
              <a:latin typeface="Arial"/>
            </a:endParaRPr>
          </a:p>
        </p:txBody>
      </p:sp>
      <p:pic>
        <p:nvPicPr>
          <p:cNvPr id="177" name="Google Shape;207;p23" descr=""/>
          <p:cNvPicPr/>
          <p:nvPr/>
        </p:nvPicPr>
        <p:blipFill>
          <a:blip r:embed="rId1"/>
          <a:stretch/>
        </p:blipFill>
        <p:spPr>
          <a:xfrm>
            <a:off x="1497240" y="2205000"/>
            <a:ext cx="2464920" cy="3902040"/>
          </a:xfrm>
          <a:prstGeom prst="rect">
            <a:avLst/>
          </a:prstGeom>
          <a:ln w="0">
            <a:noFill/>
          </a:ln>
        </p:spPr>
      </p:pic>
    </p:spTree>
  </p:cSld>
  <mc:AlternateContent>
    <mc:Choice Requires="p14">
      <p:transition spd="slow" p14:dur="1200">
        <p14:prism/>
      </p:transition>
    </mc:Choice>
    <mc:Fallback>
      <p:transition spd="slow">
        <p:fade/>
      </p:transition>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8" name="TextShape 1"/>
          <p:cNvSpPr txBox="1"/>
          <p:nvPr/>
        </p:nvSpPr>
        <p:spPr>
          <a:xfrm>
            <a:off x="685800" y="332640"/>
            <a:ext cx="7990200" cy="5760360"/>
          </a:xfrm>
          <a:prstGeom prst="rect">
            <a:avLst/>
          </a:prstGeom>
          <a:noFill/>
          <a:ln w="0">
            <a:noFill/>
          </a:ln>
        </p:spPr>
        <p:txBody>
          <a:bodyPr>
            <a:normAutofit/>
          </a:bodyPr>
          <a:p>
            <a:pPr>
              <a:lnSpc>
                <a:spcPct val="100000"/>
              </a:lnSpc>
              <a:tabLst>
                <a:tab algn="l" pos="0"/>
              </a:tabLst>
            </a:pPr>
            <a:r>
              <a:rPr b="0" lang="fr-FR" sz="1800" spc="-1" strike="noStrike">
                <a:solidFill>
                  <a:srgbClr val="262626"/>
                </a:solidFill>
                <a:latin typeface="Book Antiqua"/>
                <a:ea typeface="Book Antiqua"/>
              </a:rPr>
              <a:t>L’ouvrage est divisé en cinq parties correspondant aux cinq phases fondamentales qui retracent </a:t>
            </a:r>
            <a:endParaRPr b="0" lang="fr-FR" sz="1800" spc="-1" strike="noStrike">
              <a:solidFill>
                <a:srgbClr val="000000"/>
              </a:solidFill>
              <a:latin typeface="Arial"/>
            </a:endParaRPr>
          </a:p>
          <a:p>
            <a:pPr>
              <a:lnSpc>
                <a:spcPct val="100000"/>
              </a:lnSpc>
              <a:spcBef>
                <a:spcPts val="360"/>
              </a:spcBef>
              <a:tabLst>
                <a:tab algn="l" pos="0"/>
              </a:tabLst>
            </a:pPr>
            <a:r>
              <a:rPr b="0" lang="fr-FR" sz="1800" spc="-1" strike="noStrike">
                <a:solidFill>
                  <a:srgbClr val="262626"/>
                </a:solidFill>
                <a:latin typeface="Book Antiqua"/>
                <a:ea typeface="Book Antiqua"/>
              </a:rPr>
              <a:t>l’éducation du jeune Émile</a:t>
            </a:r>
            <a:endParaRPr b="0" lang="fr-FR" sz="1800" spc="-1" strike="noStrike">
              <a:solidFill>
                <a:srgbClr val="000000"/>
              </a:solidFill>
              <a:latin typeface="Arial"/>
            </a:endParaRPr>
          </a:p>
          <a:p>
            <a:pPr>
              <a:lnSpc>
                <a:spcPct val="100000"/>
              </a:lnSpc>
              <a:spcBef>
                <a:spcPts val="360"/>
              </a:spcBef>
              <a:tabLst>
                <a:tab algn="l" pos="0"/>
              </a:tabLst>
            </a:pPr>
            <a:r>
              <a:rPr b="0" lang="fr-FR" sz="1800" spc="-1" strike="noStrike">
                <a:solidFill>
                  <a:srgbClr val="262626"/>
                </a:solidFill>
                <a:latin typeface="Book Antiqua"/>
                <a:ea typeface="Book Antiqua"/>
              </a:rPr>
              <a:t>                                                          </a:t>
            </a:r>
            <a:r>
              <a:rPr b="0" lang="fr-FR" sz="1800" spc="-1" strike="noStrike">
                <a:solidFill>
                  <a:srgbClr val="262626"/>
                </a:solidFill>
                <a:latin typeface="Book Antiqua"/>
                <a:ea typeface="Book Antiqua"/>
              </a:rPr>
              <a:t>élève imaginaire suivi d’un tutor </a:t>
            </a:r>
            <a:endParaRPr b="0" lang="fr-FR" sz="1800" spc="-1" strike="noStrike">
              <a:solidFill>
                <a:srgbClr val="000000"/>
              </a:solidFill>
              <a:latin typeface="Arial"/>
            </a:endParaRPr>
          </a:p>
          <a:p>
            <a:pPr>
              <a:lnSpc>
                <a:spcPct val="100000"/>
              </a:lnSpc>
              <a:spcBef>
                <a:spcPts val="360"/>
              </a:spcBef>
              <a:tabLst>
                <a:tab algn="l" pos="0"/>
              </a:tabLst>
            </a:pPr>
            <a:endParaRPr b="0" lang="fr-FR" sz="1800" spc="-1" strike="noStrike">
              <a:solidFill>
                <a:srgbClr val="000000"/>
              </a:solidFill>
              <a:latin typeface="Arial"/>
            </a:endParaRPr>
          </a:p>
          <a:p>
            <a:pPr>
              <a:lnSpc>
                <a:spcPct val="100000"/>
              </a:lnSpc>
              <a:spcBef>
                <a:spcPts val="360"/>
              </a:spcBef>
              <a:tabLst>
                <a:tab algn="l" pos="0"/>
              </a:tabLst>
            </a:pPr>
            <a:endParaRPr b="0" lang="fr-FR" sz="1800" spc="-1" strike="noStrike">
              <a:solidFill>
                <a:srgbClr val="000000"/>
              </a:solidFill>
              <a:latin typeface="Arial"/>
            </a:endParaRPr>
          </a:p>
          <a:p>
            <a:pPr>
              <a:lnSpc>
                <a:spcPct val="100000"/>
              </a:lnSpc>
              <a:spcBef>
                <a:spcPts val="360"/>
              </a:spcBef>
              <a:tabLst>
                <a:tab algn="l" pos="0"/>
              </a:tabLst>
            </a:pPr>
            <a:r>
              <a:rPr b="0" lang="fr-FR" sz="1800" spc="-1" strike="noStrike">
                <a:solidFill>
                  <a:srgbClr val="262626"/>
                </a:solidFill>
                <a:latin typeface="Book Antiqua"/>
                <a:ea typeface="Book Antiqua"/>
              </a:rPr>
              <a:t>                                                                                             </a:t>
            </a:r>
            <a:r>
              <a:rPr b="0" lang="fr-FR" sz="1800" spc="-1" strike="noStrike">
                <a:solidFill>
                  <a:srgbClr val="262626"/>
                </a:solidFill>
                <a:latin typeface="Book Antiqua"/>
                <a:ea typeface="Book Antiqua"/>
              </a:rPr>
              <a:t>Rousseau lui-même</a:t>
            </a:r>
            <a:endParaRPr b="0" lang="fr-FR" sz="1800" spc="-1" strike="noStrike">
              <a:solidFill>
                <a:srgbClr val="000000"/>
              </a:solidFill>
              <a:latin typeface="Arial"/>
            </a:endParaRPr>
          </a:p>
          <a:p>
            <a:pPr marL="365760" indent="-365400">
              <a:lnSpc>
                <a:spcPct val="100000"/>
              </a:lnSpc>
              <a:spcBef>
                <a:spcPts val="360"/>
              </a:spcBef>
              <a:buClr>
                <a:srgbClr val="873624"/>
              </a:buClr>
              <a:buFont typeface="Noto Sans Symbols"/>
              <a:buChar char=""/>
              <a:tabLst>
                <a:tab algn="l" pos="0"/>
              </a:tabLst>
            </a:pPr>
            <a:r>
              <a:rPr b="0" lang="fr-FR" sz="1800" spc="-1" strike="noStrike">
                <a:solidFill>
                  <a:srgbClr val="262626"/>
                </a:solidFill>
                <a:latin typeface="Book Antiqua"/>
                <a:ea typeface="Book Antiqua"/>
              </a:rPr>
              <a:t>La cause de son grand succès réside dans le fait qu’il se présente comme un traité pédagogique même si, à son écriture, la pédagogie n’existe pas encore comme branche du savoir.</a:t>
            </a:r>
            <a:endParaRPr b="0" lang="fr-FR" sz="1800" spc="-1" strike="noStrike">
              <a:solidFill>
                <a:srgbClr val="000000"/>
              </a:solidFill>
              <a:latin typeface="Arial"/>
            </a:endParaRPr>
          </a:p>
          <a:p>
            <a:pPr marL="365760" indent="-365400">
              <a:lnSpc>
                <a:spcPct val="100000"/>
              </a:lnSpc>
              <a:spcBef>
                <a:spcPts val="360"/>
              </a:spcBef>
              <a:buClr>
                <a:srgbClr val="873624"/>
              </a:buClr>
              <a:buFont typeface="Noto Sans Symbols"/>
              <a:buChar char=""/>
              <a:tabLst>
                <a:tab algn="l" pos="0"/>
              </a:tabLst>
            </a:pPr>
            <a:r>
              <a:rPr b="0" lang="fr-FR" sz="1800" spc="-1" strike="noStrike">
                <a:solidFill>
                  <a:srgbClr val="262626"/>
                </a:solidFill>
                <a:latin typeface="Book Antiqua"/>
                <a:ea typeface="Book Antiqua"/>
              </a:rPr>
              <a:t>L’éducation du garçon se fait au contact de la nature, loin des influences de la vie sociale; cela durera 25 ans et il ne sera pas laissé libre lorsqu’il sera un bon modèle pour ses citoyens.</a:t>
            </a:r>
            <a:endParaRPr b="0" lang="fr-FR" sz="1800" spc="-1" strike="noStrike">
              <a:solidFill>
                <a:srgbClr val="000000"/>
              </a:solidFill>
              <a:latin typeface="Arial"/>
            </a:endParaRPr>
          </a:p>
          <a:p>
            <a:pPr>
              <a:lnSpc>
                <a:spcPct val="100000"/>
              </a:lnSpc>
              <a:spcBef>
                <a:spcPts val="360"/>
              </a:spcBef>
              <a:tabLst>
                <a:tab algn="l" pos="0"/>
              </a:tabLst>
            </a:pPr>
            <a:endParaRPr b="0" lang="fr-FR" sz="1800" spc="-1" strike="noStrike">
              <a:solidFill>
                <a:srgbClr val="000000"/>
              </a:solidFill>
              <a:latin typeface="Arial"/>
            </a:endParaRPr>
          </a:p>
          <a:p>
            <a:pPr marL="365760" indent="-250920">
              <a:lnSpc>
                <a:spcPct val="100000"/>
              </a:lnSpc>
              <a:spcBef>
                <a:spcPts val="360"/>
              </a:spcBef>
              <a:tabLst>
                <a:tab algn="l" pos="0"/>
              </a:tabLst>
            </a:pPr>
            <a:endParaRPr b="0" lang="fr-FR" sz="1800" spc="-1" strike="noStrike">
              <a:solidFill>
                <a:srgbClr val="000000"/>
              </a:solidFill>
              <a:latin typeface="Arial"/>
            </a:endParaRPr>
          </a:p>
        </p:txBody>
      </p:sp>
      <p:sp>
        <p:nvSpPr>
          <p:cNvPr id="179" name="CustomShape 2"/>
          <p:cNvSpPr/>
          <p:nvPr/>
        </p:nvSpPr>
        <p:spPr>
          <a:xfrm>
            <a:off x="3636000" y="1124640"/>
            <a:ext cx="431640" cy="359640"/>
          </a:xfrm>
          <a:prstGeom prst="bentConnector3">
            <a:avLst>
              <a:gd name="adj1" fmla="val 50000"/>
            </a:avLst>
          </a:prstGeom>
          <a:noFill/>
          <a:ln w="12700">
            <a:solidFill>
              <a:srgbClr val="732d1e"/>
            </a:solidFill>
            <a:round/>
            <a:tailEnd len="med" type="stealth" w="med"/>
          </a:ln>
        </p:spPr>
        <p:style>
          <a:lnRef idx="0"/>
          <a:fillRef idx="0"/>
          <a:effectRef idx="0"/>
          <a:fontRef idx="minor"/>
        </p:style>
      </p:sp>
      <p:sp>
        <p:nvSpPr>
          <p:cNvPr id="180" name="CustomShape 3"/>
          <p:cNvSpPr/>
          <p:nvPr/>
        </p:nvSpPr>
        <p:spPr>
          <a:xfrm>
            <a:off x="7092360" y="1628640"/>
            <a:ext cx="360" cy="431640"/>
          </a:xfrm>
          <a:custGeom>
            <a:avLst/>
            <a:gdLst/>
            <a:ahLst/>
            <a:rect l="l" t="t" r="r" b="b"/>
            <a:pathLst>
              <a:path w="21600" h="21600">
                <a:moveTo>
                  <a:pt x="0" y="0"/>
                </a:moveTo>
                <a:lnTo>
                  <a:pt x="21600" y="21600"/>
                </a:lnTo>
              </a:path>
            </a:pathLst>
          </a:custGeom>
          <a:noFill/>
          <a:ln w="12700">
            <a:solidFill>
              <a:srgbClr val="732d1e"/>
            </a:solidFill>
            <a:round/>
          </a:ln>
        </p:spPr>
        <p:style>
          <a:lnRef idx="0"/>
          <a:fillRef idx="0"/>
          <a:effectRef idx="0"/>
          <a:fontRef idx="minor"/>
        </p:style>
      </p:sp>
      <p:pic>
        <p:nvPicPr>
          <p:cNvPr id="181" name="Google Shape;215;p24" descr=""/>
          <p:cNvPicPr/>
          <p:nvPr/>
        </p:nvPicPr>
        <p:blipFill>
          <a:blip r:embed="rId1"/>
          <a:stretch/>
        </p:blipFill>
        <p:spPr>
          <a:xfrm>
            <a:off x="2771640" y="4514040"/>
            <a:ext cx="4104000" cy="2042640"/>
          </a:xfrm>
          <a:prstGeom prst="rect">
            <a:avLst/>
          </a:prstGeom>
          <a:ln w="0">
            <a:noFill/>
          </a:ln>
        </p:spPr>
      </p:pic>
    </p:spTree>
  </p:cSld>
  <mc:AlternateContent>
    <mc:Choice Requires="p14">
      <p:transition spd="slow" p14:dur="1200">
        <p14:prism/>
      </p:transition>
    </mc:Choice>
    <mc:Fallback>
      <p:transition spd="slow">
        <p:fade/>
      </p:transition>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2" name="TextShape 1"/>
          <p:cNvSpPr txBox="1"/>
          <p:nvPr/>
        </p:nvSpPr>
        <p:spPr>
          <a:xfrm>
            <a:off x="688320" y="570240"/>
            <a:ext cx="7755840" cy="1053720"/>
          </a:xfrm>
          <a:prstGeom prst="rect">
            <a:avLst/>
          </a:prstGeom>
          <a:noFill/>
          <a:ln w="0">
            <a:noFill/>
          </a:ln>
        </p:spPr>
        <p:txBody>
          <a:bodyPr anchor="ctr">
            <a:noAutofit/>
          </a:bodyPr>
          <a:p>
            <a:pPr algn="ctr">
              <a:lnSpc>
                <a:spcPct val="100000"/>
              </a:lnSpc>
              <a:tabLst>
                <a:tab algn="l" pos="0"/>
              </a:tabLst>
            </a:pPr>
            <a:r>
              <a:rPr b="0" lang="fr-FR" sz="4800" spc="-1" strike="noStrike">
                <a:solidFill>
                  <a:srgbClr val="895d1d"/>
                </a:solidFill>
                <a:latin typeface="Book Antiqua"/>
                <a:ea typeface="Book Antiqua"/>
              </a:rPr>
              <a:t>Le Contrat social</a:t>
            </a:r>
            <a:endParaRPr b="0" lang="fr-FR" sz="4800" spc="-1" strike="noStrike">
              <a:solidFill>
                <a:srgbClr val="000000"/>
              </a:solidFill>
              <a:latin typeface="Arial"/>
            </a:endParaRPr>
          </a:p>
        </p:txBody>
      </p:sp>
      <p:sp>
        <p:nvSpPr>
          <p:cNvPr id="183" name="TextShape 2"/>
          <p:cNvSpPr txBox="1"/>
          <p:nvPr/>
        </p:nvSpPr>
        <p:spPr>
          <a:xfrm>
            <a:off x="685800" y="2240280"/>
            <a:ext cx="3803400" cy="3876840"/>
          </a:xfrm>
          <a:prstGeom prst="rect">
            <a:avLst/>
          </a:prstGeom>
          <a:noFill/>
          <a:ln w="0">
            <a:noFill/>
          </a:ln>
        </p:spPr>
        <p:txBody>
          <a:bodyPr>
            <a:normAutofit/>
          </a:bodyPr>
          <a:p>
            <a:pPr marL="365760" indent="-365400">
              <a:lnSpc>
                <a:spcPct val="100000"/>
              </a:lnSpc>
              <a:buClr>
                <a:srgbClr val="873624"/>
              </a:buClr>
              <a:buFont typeface="Noto Sans Symbols"/>
              <a:buChar char=""/>
            </a:pPr>
            <a:r>
              <a:rPr b="0" lang="fr-FR" sz="2000" spc="-1" strike="noStrike">
                <a:solidFill>
                  <a:srgbClr val="262626"/>
                </a:solidFill>
                <a:latin typeface="Book Antiqua"/>
                <a:ea typeface="Book Antiqua"/>
              </a:rPr>
              <a:t>C’est un ouvrage de philosophie politique publié en 1762. </a:t>
            </a:r>
            <a:endParaRPr b="0" lang="fr-FR" sz="2000" spc="-1" strike="noStrike">
              <a:solidFill>
                <a:srgbClr val="000000"/>
              </a:solidFill>
              <a:latin typeface="Arial"/>
            </a:endParaRPr>
          </a:p>
          <a:p>
            <a:pPr marL="365760" indent="-365400">
              <a:lnSpc>
                <a:spcPct val="100000"/>
              </a:lnSpc>
              <a:spcBef>
                <a:spcPts val="400"/>
              </a:spcBef>
              <a:buClr>
                <a:srgbClr val="873624"/>
              </a:buClr>
              <a:buFont typeface="Noto Sans Symbols"/>
              <a:buChar char=""/>
            </a:pPr>
            <a:r>
              <a:rPr b="0" lang="fr-FR" sz="2000" spc="-1" strike="noStrike">
                <a:solidFill>
                  <a:srgbClr val="262626"/>
                </a:solidFill>
                <a:latin typeface="Book Antiqua"/>
                <a:ea typeface="Book Antiqua"/>
              </a:rPr>
              <a:t>L'œuvre a constitué un tournant décisif pour la modernité, en affirmant le principe de souveraineté du peuple appuyé sur les notions de liberté, d'égalité, et de volonté générale.</a:t>
            </a:r>
            <a:endParaRPr b="0" lang="fr-FR" sz="2000" spc="-1" strike="noStrike">
              <a:solidFill>
                <a:srgbClr val="000000"/>
              </a:solidFill>
              <a:latin typeface="Arial"/>
            </a:endParaRPr>
          </a:p>
          <a:p>
            <a:pPr marL="365760" indent="-213120">
              <a:lnSpc>
                <a:spcPct val="100000"/>
              </a:lnSpc>
              <a:spcBef>
                <a:spcPts val="479"/>
              </a:spcBef>
              <a:tabLst>
                <a:tab algn="l" pos="0"/>
              </a:tabLst>
            </a:pPr>
            <a:endParaRPr b="0" lang="fr-FR" sz="2000" spc="-1" strike="noStrike">
              <a:solidFill>
                <a:srgbClr val="000000"/>
              </a:solidFill>
              <a:latin typeface="Arial"/>
            </a:endParaRPr>
          </a:p>
        </p:txBody>
      </p:sp>
      <p:pic>
        <p:nvPicPr>
          <p:cNvPr id="184" name="Google Shape;223;p25" descr=""/>
          <p:cNvPicPr/>
          <p:nvPr/>
        </p:nvPicPr>
        <p:blipFill>
          <a:blip r:embed="rId1"/>
          <a:stretch/>
        </p:blipFill>
        <p:spPr>
          <a:xfrm>
            <a:off x="5358960" y="2205000"/>
            <a:ext cx="2603520" cy="4300200"/>
          </a:xfrm>
          <a:prstGeom prst="rect">
            <a:avLst/>
          </a:prstGeom>
          <a:ln w="0">
            <a:noFill/>
          </a:ln>
        </p:spPr>
      </p:pic>
    </p:spTree>
  </p:cSld>
  <mc:AlternateContent>
    <mc:Choice Requires="p14">
      <p:transition spd="slow" p14:dur="1200">
        <p14:prism/>
      </p:transition>
    </mc:Choice>
    <mc:Fallback>
      <p:transition spd="slow">
        <p:fade/>
      </p:transition>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85" name="Google Shape;228;p26" descr=""/>
          <p:cNvPicPr/>
          <p:nvPr/>
        </p:nvPicPr>
        <p:blipFill>
          <a:blip r:embed="rId1"/>
          <a:stretch/>
        </p:blipFill>
        <p:spPr>
          <a:xfrm>
            <a:off x="1403640" y="4365000"/>
            <a:ext cx="6120360" cy="2304000"/>
          </a:xfrm>
          <a:prstGeom prst="rect">
            <a:avLst/>
          </a:prstGeom>
          <a:ln w="0">
            <a:noFill/>
          </a:ln>
        </p:spPr>
      </p:pic>
      <p:sp>
        <p:nvSpPr>
          <p:cNvPr id="186" name="TextShape 1"/>
          <p:cNvSpPr txBox="1"/>
          <p:nvPr/>
        </p:nvSpPr>
        <p:spPr>
          <a:xfrm>
            <a:off x="685800" y="620640"/>
            <a:ext cx="7702200" cy="5496120"/>
          </a:xfrm>
          <a:prstGeom prst="rect">
            <a:avLst/>
          </a:prstGeom>
          <a:noFill/>
          <a:ln w="0">
            <a:noFill/>
          </a:ln>
        </p:spPr>
        <p:txBody>
          <a:bodyPr>
            <a:normAutofit/>
          </a:bodyPr>
          <a:p>
            <a:pPr>
              <a:lnSpc>
                <a:spcPct val="100000"/>
              </a:lnSpc>
              <a:tabLst>
                <a:tab algn="l" pos="0"/>
              </a:tabLst>
            </a:pPr>
            <a:r>
              <a:rPr b="0" lang="fr-FR" sz="2400" spc="-1" strike="noStrike">
                <a:solidFill>
                  <a:srgbClr val="262626"/>
                </a:solidFill>
                <a:latin typeface="Book Antiqua"/>
                <a:ea typeface="Book Antiqua"/>
              </a:rPr>
              <a:t>        </a:t>
            </a:r>
            <a:r>
              <a:rPr b="0" i="1" lang="fr-FR" sz="2400" spc="-1" strike="noStrike">
                <a:solidFill>
                  <a:srgbClr val="262626"/>
                </a:solidFill>
                <a:latin typeface="Book Antiqua"/>
                <a:ea typeface="Book Antiqua"/>
              </a:rPr>
              <a:t>Si l’homme est naturellement bon, tous les vices </a:t>
            </a:r>
            <a:endParaRPr b="0" lang="fr-FR" sz="2400" spc="-1" strike="noStrike">
              <a:solidFill>
                <a:srgbClr val="000000"/>
              </a:solidFill>
              <a:latin typeface="Arial"/>
            </a:endParaRPr>
          </a:p>
          <a:p>
            <a:pPr>
              <a:lnSpc>
                <a:spcPct val="100000"/>
              </a:lnSpc>
              <a:spcBef>
                <a:spcPts val="479"/>
              </a:spcBef>
              <a:tabLst>
                <a:tab algn="l" pos="0"/>
              </a:tabLst>
            </a:pPr>
            <a:r>
              <a:rPr b="0" i="1" lang="fr-FR" sz="2400" spc="-1" strike="noStrike">
                <a:solidFill>
                  <a:srgbClr val="262626"/>
                </a:solidFill>
                <a:latin typeface="Book Antiqua"/>
                <a:ea typeface="Book Antiqua"/>
              </a:rPr>
              <a:t>            </a:t>
            </a:r>
            <a:r>
              <a:rPr b="0" i="1" lang="fr-FR" sz="2400" spc="-1" strike="noStrike">
                <a:solidFill>
                  <a:srgbClr val="262626"/>
                </a:solidFill>
                <a:latin typeface="Book Antiqua"/>
                <a:ea typeface="Book Antiqua"/>
              </a:rPr>
              <a:t>dérivent du fait qu’il est «mal gouverné».</a:t>
            </a:r>
            <a:endParaRPr b="0" lang="fr-FR" sz="2400" spc="-1" strike="noStrike">
              <a:solidFill>
                <a:srgbClr val="000000"/>
              </a:solidFill>
              <a:latin typeface="Arial"/>
            </a:endParaRPr>
          </a:p>
          <a:p>
            <a:pPr marL="365760" indent="-213120">
              <a:lnSpc>
                <a:spcPct val="100000"/>
              </a:lnSpc>
              <a:spcBef>
                <a:spcPts val="479"/>
              </a:spcBef>
              <a:tabLst>
                <a:tab algn="l" pos="0"/>
              </a:tabLst>
            </a:pPr>
            <a:endParaRPr b="0" lang="fr-FR" sz="2400" spc="-1" strike="noStrike">
              <a:solidFill>
                <a:srgbClr val="000000"/>
              </a:solidFill>
              <a:latin typeface="Arial"/>
            </a:endParaRPr>
          </a:p>
          <a:p>
            <a:pPr>
              <a:lnSpc>
                <a:spcPct val="100000"/>
              </a:lnSpc>
              <a:spcBef>
                <a:spcPts val="479"/>
              </a:spcBef>
              <a:tabLst>
                <a:tab algn="l" pos="0"/>
              </a:tabLst>
            </a:pPr>
            <a:endParaRPr b="0" lang="fr-FR" sz="2400" spc="-1" strike="noStrike">
              <a:solidFill>
                <a:srgbClr val="000000"/>
              </a:solidFill>
              <a:latin typeface="Arial"/>
            </a:endParaRPr>
          </a:p>
          <a:p>
            <a:pPr>
              <a:lnSpc>
                <a:spcPct val="100000"/>
              </a:lnSpc>
              <a:spcBef>
                <a:spcPts val="479"/>
              </a:spcBef>
              <a:tabLst>
                <a:tab algn="l" pos="0"/>
              </a:tabLst>
            </a:pPr>
            <a:r>
              <a:rPr b="0" lang="fr-FR" sz="2400" spc="-1" strike="noStrike">
                <a:solidFill>
                  <a:srgbClr val="262626"/>
                </a:solidFill>
                <a:latin typeface="Book Antiqua"/>
                <a:ea typeface="Book Antiqua"/>
              </a:rPr>
              <a:t> </a:t>
            </a:r>
            <a:r>
              <a:rPr b="0" lang="fr-FR" sz="2000" spc="-1" strike="noStrike">
                <a:solidFill>
                  <a:srgbClr val="262626"/>
                </a:solidFill>
                <a:latin typeface="Book Antiqua"/>
                <a:ea typeface="Book Antiqua"/>
              </a:rPr>
              <a:t>Il faut rechercher une forme de gouvernement qui permet à   l’homme de jouir d’une certaine liberté</a:t>
            </a:r>
            <a:endParaRPr b="0" lang="fr-FR" sz="2000" spc="-1" strike="noStrike">
              <a:solidFill>
                <a:srgbClr val="000000"/>
              </a:solidFill>
              <a:latin typeface="Arial"/>
            </a:endParaRPr>
          </a:p>
          <a:p>
            <a:pPr>
              <a:lnSpc>
                <a:spcPct val="100000"/>
              </a:lnSpc>
              <a:spcBef>
                <a:spcPts val="400"/>
              </a:spcBef>
              <a:tabLst>
                <a:tab algn="l" pos="0"/>
              </a:tabLst>
            </a:pPr>
            <a:endParaRPr b="0" lang="fr-FR" sz="2000" spc="-1" strike="noStrike">
              <a:solidFill>
                <a:srgbClr val="000000"/>
              </a:solidFill>
              <a:latin typeface="Arial"/>
            </a:endParaRPr>
          </a:p>
          <a:p>
            <a:pPr>
              <a:lnSpc>
                <a:spcPct val="100000"/>
              </a:lnSpc>
              <a:spcBef>
                <a:spcPts val="400"/>
              </a:spcBef>
              <a:tabLst>
                <a:tab algn="l" pos="0"/>
              </a:tabLst>
            </a:pPr>
            <a:endParaRPr b="0" lang="fr-FR" sz="2000" spc="-1" strike="noStrike">
              <a:solidFill>
                <a:srgbClr val="000000"/>
              </a:solidFill>
              <a:latin typeface="Arial"/>
            </a:endParaRPr>
          </a:p>
          <a:p>
            <a:pPr>
              <a:lnSpc>
                <a:spcPct val="100000"/>
              </a:lnSpc>
              <a:spcBef>
                <a:spcPts val="400"/>
              </a:spcBef>
              <a:tabLst>
                <a:tab algn="l" pos="0"/>
              </a:tabLst>
            </a:pPr>
            <a:r>
              <a:rPr b="0" lang="fr-FR" sz="2000" spc="-1" strike="noStrike">
                <a:solidFill>
                  <a:srgbClr val="262626"/>
                </a:solidFill>
                <a:latin typeface="Book Antiqua"/>
                <a:ea typeface="Book Antiqua"/>
              </a:rPr>
              <a:t>                                               </a:t>
            </a:r>
            <a:r>
              <a:rPr b="0" lang="fr-FR" sz="2000" spc="-1" strike="noStrike">
                <a:solidFill>
                  <a:srgbClr val="262626"/>
                </a:solidFill>
                <a:latin typeface="Book Antiqua"/>
                <a:ea typeface="Book Antiqua"/>
              </a:rPr>
              <a:t>la république</a:t>
            </a:r>
            <a:endParaRPr b="0" lang="fr-FR" sz="2000" spc="-1" strike="noStrike">
              <a:solidFill>
                <a:srgbClr val="000000"/>
              </a:solidFill>
              <a:latin typeface="Arial"/>
            </a:endParaRPr>
          </a:p>
        </p:txBody>
      </p:sp>
      <p:sp>
        <p:nvSpPr>
          <p:cNvPr id="187" name="CustomShape 2"/>
          <p:cNvSpPr/>
          <p:nvPr/>
        </p:nvSpPr>
        <p:spPr>
          <a:xfrm>
            <a:off x="4356000" y="3285000"/>
            <a:ext cx="359640" cy="503640"/>
          </a:xfrm>
          <a:prstGeom prst="downArrow">
            <a:avLst>
              <a:gd name="adj1" fmla="val 50000"/>
              <a:gd name="adj2" fmla="val 50000"/>
            </a:avLst>
          </a:prstGeom>
          <a:solidFill>
            <a:schemeClr val="accent1"/>
          </a:solidFill>
          <a:ln w="19050">
            <a:solidFill>
              <a:srgbClr val="4c1e13"/>
            </a:solidFill>
            <a:round/>
          </a:ln>
        </p:spPr>
        <p:style>
          <a:lnRef idx="0"/>
          <a:fillRef idx="0"/>
          <a:effectRef idx="0"/>
          <a:fontRef idx="minor"/>
        </p:style>
      </p:sp>
    </p:spTree>
  </p:cSld>
  <mc:AlternateContent>
    <mc:Choice Requires="p14">
      <p:transition spd="slow" p14:dur="1200">
        <p14:prism/>
      </p:transition>
    </mc:Choice>
    <mc:Fallback>
      <p:transition spd="slow">
        <p:fade/>
      </p:transition>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8" name="TextShape 1"/>
          <p:cNvSpPr txBox="1"/>
          <p:nvPr/>
        </p:nvSpPr>
        <p:spPr>
          <a:xfrm>
            <a:off x="4716000" y="2709000"/>
            <a:ext cx="3732840" cy="3744000"/>
          </a:xfrm>
          <a:prstGeom prst="rect">
            <a:avLst/>
          </a:prstGeom>
          <a:noFill/>
          <a:ln w="0">
            <a:noFill/>
          </a:ln>
        </p:spPr>
        <p:txBody>
          <a:bodyPr>
            <a:normAutofit/>
          </a:bodyPr>
          <a:p>
            <a:pPr marL="365760" indent="-365400">
              <a:lnSpc>
                <a:spcPct val="100000"/>
              </a:lnSpc>
              <a:buClr>
                <a:srgbClr val="873624"/>
              </a:buClr>
              <a:buFont typeface="Noto Sans Symbols"/>
              <a:buChar char=""/>
            </a:pPr>
            <a:r>
              <a:rPr b="0" lang="fr-FR" sz="2000" spc="-1" strike="noStrike">
                <a:solidFill>
                  <a:srgbClr val="262626"/>
                </a:solidFill>
                <a:latin typeface="Book Antiqua"/>
                <a:ea typeface="Book Antiqua"/>
              </a:rPr>
              <a:t>Selon Rousseau, la justice ne peut pas se définir comme «le droit du plus fort». Si la justice était ainsi, les individus les plus puissants seront toujours les plus justes.</a:t>
            </a:r>
            <a:endParaRPr b="0" lang="fr-FR" sz="2000" spc="-1" strike="noStrike">
              <a:solidFill>
                <a:srgbClr val="000000"/>
              </a:solidFill>
              <a:latin typeface="Arial"/>
            </a:endParaRPr>
          </a:p>
          <a:p>
            <a:pPr marL="365760" indent="-365400">
              <a:lnSpc>
                <a:spcPct val="100000"/>
              </a:lnSpc>
              <a:spcBef>
                <a:spcPts val="400"/>
              </a:spcBef>
              <a:buClr>
                <a:srgbClr val="873624"/>
              </a:buClr>
              <a:buFont typeface="Noto Sans Symbols"/>
              <a:buChar char=""/>
            </a:pPr>
            <a:r>
              <a:rPr b="0" lang="fr-FR" sz="2000" spc="-1" strike="noStrike">
                <a:solidFill>
                  <a:srgbClr val="262626"/>
                </a:solidFill>
                <a:latin typeface="Book Antiqua"/>
                <a:ea typeface="Book Antiqua"/>
              </a:rPr>
              <a:t>La justice chez Rousseau consiste en l’harmonie des actes individuels avec l’autorité civile. </a:t>
            </a:r>
            <a:endParaRPr b="0" lang="fr-FR" sz="2000" spc="-1" strike="noStrike">
              <a:solidFill>
                <a:srgbClr val="000000"/>
              </a:solidFill>
              <a:latin typeface="Arial"/>
            </a:endParaRPr>
          </a:p>
        </p:txBody>
      </p:sp>
      <p:pic>
        <p:nvPicPr>
          <p:cNvPr id="189" name="Google Shape;236;p27" descr=""/>
          <p:cNvPicPr/>
          <p:nvPr/>
        </p:nvPicPr>
        <p:blipFill>
          <a:blip r:embed="rId1"/>
          <a:stretch/>
        </p:blipFill>
        <p:spPr>
          <a:xfrm>
            <a:off x="683640" y="260640"/>
            <a:ext cx="3803400" cy="4176000"/>
          </a:xfrm>
          <a:prstGeom prst="rect">
            <a:avLst/>
          </a:prstGeom>
          <a:ln w="0">
            <a:noFill/>
          </a:ln>
        </p:spPr>
      </p:pic>
      <p:sp>
        <p:nvSpPr>
          <p:cNvPr id="190" name="CustomShape 2"/>
          <p:cNvSpPr/>
          <p:nvPr/>
        </p:nvSpPr>
        <p:spPr>
          <a:xfrm>
            <a:off x="467640" y="404640"/>
            <a:ext cx="4248000" cy="4524120"/>
          </a:xfrm>
          <a:prstGeom prst="rect">
            <a:avLst/>
          </a:prstGeom>
          <a:noFill/>
          <a:ln w="0">
            <a:noFill/>
          </a:ln>
        </p:spPr>
        <p:style>
          <a:lnRef idx="0"/>
          <a:fillRef idx="0"/>
          <a:effectRef idx="0"/>
          <a:fontRef idx="minor"/>
        </p:style>
        <p:txBody>
          <a:bodyPr>
            <a:noAutofit/>
          </a:bodyPr>
          <a:p>
            <a:pPr>
              <a:lnSpc>
                <a:spcPct val="100000"/>
              </a:lnSpc>
              <a:tabLst>
                <a:tab algn="l" pos="0"/>
              </a:tabLst>
            </a:pPr>
            <a:r>
              <a:rPr b="0" lang="fr-FR" sz="1800" spc="-1" strike="noStrike">
                <a:solidFill>
                  <a:srgbClr val="000000"/>
                </a:solidFill>
                <a:latin typeface="Book Antiqua"/>
                <a:ea typeface="Book Antiqua"/>
              </a:rPr>
              <a:t>Rousseau exprime son idéal républicain en quatre parties :</a:t>
            </a:r>
            <a:endParaRPr b="0" lang="fr-FR" sz="1800" spc="-1" strike="noStrike">
              <a:latin typeface="Arial"/>
            </a:endParaRPr>
          </a:p>
          <a:p>
            <a:pPr>
              <a:lnSpc>
                <a:spcPct val="100000"/>
              </a:lnSpc>
              <a:tabLst>
                <a:tab algn="l" pos="0"/>
              </a:tabLst>
            </a:pPr>
            <a:endParaRPr b="0" lang="fr-FR" sz="1800" spc="-1" strike="noStrike">
              <a:latin typeface="Arial"/>
            </a:endParaRPr>
          </a:p>
          <a:p>
            <a:pPr marL="343080" indent="-342720">
              <a:lnSpc>
                <a:spcPct val="100000"/>
              </a:lnSpc>
              <a:buClr>
                <a:srgbClr val="000000"/>
              </a:buClr>
              <a:buFont typeface="Book Antiqua"/>
              <a:buAutoNum type="arabicPeriod"/>
              <a:tabLst>
                <a:tab algn="l" pos="0"/>
              </a:tabLst>
            </a:pPr>
            <a:r>
              <a:rPr b="0" lang="fr-FR" sz="1800" spc="-1" strike="noStrike">
                <a:solidFill>
                  <a:srgbClr val="000000"/>
                </a:solidFill>
                <a:latin typeface="Book Antiqua"/>
                <a:ea typeface="Book Antiqua"/>
              </a:rPr>
              <a:t>Renonciation à nos droits naturels au profit de l’État qui conciliera l’égalité et la liberté</a:t>
            </a:r>
            <a:endParaRPr b="0" lang="fr-FR" sz="1800" spc="-1" strike="noStrike">
              <a:latin typeface="Arial"/>
            </a:endParaRPr>
          </a:p>
          <a:p>
            <a:pPr marL="343080" indent="-228240">
              <a:lnSpc>
                <a:spcPct val="100000"/>
              </a:lnSpc>
              <a:tabLst>
                <a:tab algn="l" pos="0"/>
              </a:tabLst>
            </a:pPr>
            <a:endParaRPr b="0" lang="fr-FR" sz="1800" spc="-1" strike="noStrike">
              <a:latin typeface="Arial"/>
            </a:endParaRPr>
          </a:p>
          <a:p>
            <a:pPr marL="343080" indent="-342720">
              <a:lnSpc>
                <a:spcPct val="100000"/>
              </a:lnSpc>
              <a:buClr>
                <a:srgbClr val="000000"/>
              </a:buClr>
              <a:buFont typeface="Book Antiqua"/>
              <a:buAutoNum type="arabicPeriod"/>
              <a:tabLst>
                <a:tab algn="l" pos="0"/>
              </a:tabLst>
            </a:pPr>
            <a:r>
              <a:rPr b="0" lang="fr-FR" sz="1800" spc="-1" strike="noStrike">
                <a:solidFill>
                  <a:srgbClr val="000000"/>
                </a:solidFill>
                <a:latin typeface="Book Antiqua"/>
                <a:ea typeface="Book Antiqua"/>
              </a:rPr>
              <a:t>Le peuple tout-puissant sauvegarde le bien-être général contre les groupements d’intérêts</a:t>
            </a:r>
            <a:endParaRPr b="0" lang="fr-FR" sz="1800" spc="-1" strike="noStrike">
              <a:latin typeface="Arial"/>
            </a:endParaRPr>
          </a:p>
          <a:p>
            <a:pPr marL="343080" indent="-228240">
              <a:lnSpc>
                <a:spcPct val="100000"/>
              </a:lnSpc>
              <a:tabLst>
                <a:tab algn="l" pos="0"/>
              </a:tabLst>
            </a:pPr>
            <a:endParaRPr b="0" lang="fr-FR" sz="1800" spc="-1" strike="noStrike">
              <a:latin typeface="Arial"/>
            </a:endParaRPr>
          </a:p>
          <a:p>
            <a:pPr marL="343080" indent="-342720">
              <a:lnSpc>
                <a:spcPct val="100000"/>
              </a:lnSpc>
              <a:buClr>
                <a:srgbClr val="000000"/>
              </a:buClr>
              <a:buFont typeface="Book Antiqua"/>
              <a:buAutoNum type="arabicPeriod"/>
              <a:tabLst>
                <a:tab algn="l" pos="0"/>
              </a:tabLst>
            </a:pPr>
            <a:r>
              <a:rPr b="0" lang="fr-FR" sz="1800" spc="-1" strike="noStrike">
                <a:solidFill>
                  <a:srgbClr val="000000"/>
                </a:solidFill>
                <a:latin typeface="Book Antiqua"/>
                <a:ea typeface="Book Antiqua"/>
              </a:rPr>
              <a:t>La démocratie doit maintenir sa pureté par des assemblées législatives</a:t>
            </a:r>
            <a:endParaRPr b="0" lang="fr-FR" sz="1800" spc="-1" strike="noStrike">
              <a:latin typeface="Arial"/>
            </a:endParaRPr>
          </a:p>
          <a:p>
            <a:pPr marL="343080" indent="-228240">
              <a:lnSpc>
                <a:spcPct val="100000"/>
              </a:lnSpc>
              <a:tabLst>
                <a:tab algn="l" pos="0"/>
              </a:tabLst>
            </a:pPr>
            <a:endParaRPr b="0" lang="fr-FR" sz="1800" spc="-1" strike="noStrike">
              <a:latin typeface="Arial"/>
            </a:endParaRPr>
          </a:p>
          <a:p>
            <a:pPr marL="343080" indent="-342720">
              <a:lnSpc>
                <a:spcPct val="100000"/>
              </a:lnSpc>
              <a:buClr>
                <a:srgbClr val="000000"/>
              </a:buClr>
              <a:buFont typeface="Book Antiqua"/>
              <a:buAutoNum type="arabicPeriod"/>
              <a:tabLst>
                <a:tab algn="l" pos="0"/>
              </a:tabLst>
            </a:pPr>
            <a:r>
              <a:rPr b="0" lang="fr-FR" sz="1800" spc="-1" strike="noStrike">
                <a:solidFill>
                  <a:srgbClr val="000000"/>
                </a:solidFill>
                <a:latin typeface="Book Antiqua"/>
                <a:ea typeface="Book Antiqua"/>
              </a:rPr>
              <a:t>Création d’une religion d’État.</a:t>
            </a:r>
            <a:endParaRPr b="0" lang="fr-FR" sz="1800" spc="-1" strike="noStrike">
              <a:latin typeface="Arial"/>
            </a:endParaRPr>
          </a:p>
        </p:txBody>
      </p:sp>
    </p:spTree>
  </p:cSld>
  <mc:AlternateContent>
    <mc:Choice Requires="p14">
      <p:transition spd="slow" p14:dur="1200">
        <p14:prism/>
      </p:transition>
    </mc:Choice>
    <mc:Fallback>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895d1d"/>
      </a:dk2>
      <a:lt2>
        <a:srgbClr val="ece9c6"/>
      </a:lt2>
      <a:accent1>
        <a:srgbClr val="873624"/>
      </a:accent1>
      <a:accent2>
        <a:srgbClr val="d6862d"/>
      </a:accent2>
      <a:accent3>
        <a:srgbClr val="d0be40"/>
      </a:accent3>
      <a:accent4>
        <a:srgbClr val="877f6c"/>
      </a:accent4>
      <a:accent5>
        <a:srgbClr val="972109"/>
      </a:accent5>
      <a:accent6>
        <a:srgbClr val="aeb795"/>
      </a:accent6>
      <a:hlink>
        <a:srgbClr val="cc9900"/>
      </a:hlink>
      <a:folHlink>
        <a:srgbClr val="b2b2b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895d1d"/>
      </a:dk2>
      <a:lt2>
        <a:srgbClr val="ece9c6"/>
      </a:lt2>
      <a:accent1>
        <a:srgbClr val="873624"/>
      </a:accent1>
      <a:accent2>
        <a:srgbClr val="d6862d"/>
      </a:accent2>
      <a:accent3>
        <a:srgbClr val="d0be40"/>
      </a:accent3>
      <a:accent4>
        <a:srgbClr val="877f6c"/>
      </a:accent4>
      <a:accent5>
        <a:srgbClr val="972109"/>
      </a:accent5>
      <a:accent6>
        <a:srgbClr val="aeb795"/>
      </a:accent6>
      <a:hlink>
        <a:srgbClr val="cc9900"/>
      </a:hlink>
      <a:folHlink>
        <a:srgbClr val="b2b2b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895d1d"/>
      </a:dk2>
      <a:lt2>
        <a:srgbClr val="ece9c6"/>
      </a:lt2>
      <a:accent1>
        <a:srgbClr val="873624"/>
      </a:accent1>
      <a:accent2>
        <a:srgbClr val="d6862d"/>
      </a:accent2>
      <a:accent3>
        <a:srgbClr val="d0be40"/>
      </a:accent3>
      <a:accent4>
        <a:srgbClr val="877f6c"/>
      </a:accent4>
      <a:accent5>
        <a:srgbClr val="972109"/>
      </a:accent5>
      <a:accent6>
        <a:srgbClr val="aeb795"/>
      </a:accent6>
      <a:hlink>
        <a:srgbClr val="cc9900"/>
      </a:hlink>
      <a:folHlink>
        <a:srgbClr val="b2b2b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2</TotalTime>
  <Application>LibreOffice/7.0.3.1$Windows_X86_64 LibreOffice_project/d7547858d014d4cf69878db179d326fc3483e082</Applicat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dc:description/>
  <dc:language>fr-FR</dc:language>
  <cp:lastModifiedBy/>
  <dcterms:modified xsi:type="dcterms:W3CDTF">2021-07-15T15:44:55Z</dcterms:modified>
  <cp:revision>1</cp:revision>
  <dc:subject/>
  <dc:title/>
</cp:coreProperties>
</file>