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_rels/slideMaster1.xml.rels" ContentType="application/vnd.openxmlformats-package.relationships+xml"/>
  <Override PartName="/ppt/slideMasters/_rels/slideMaster2.xml.rels" ContentType="application/vnd.openxmlformats-package.relationships+xml"/>
  <Override PartName="/ppt/theme/theme1.xml" ContentType="application/vnd.openxmlformats-officedocument.theme+xml"/>
  <Override PartName="/ppt/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_rels/slideLayout1.xml.rels" ContentType="application/vnd.openxmlformats-package.relationships+xml"/>
  <Override PartName="/ppt/slideLayouts/_rels/slideLayout2.xml.rels" ContentType="application/vnd.openxmlformats-package.relationships+xml"/>
  <Override PartName="/ppt/slideLayouts/_rels/slideLayout3.xml.rels" ContentType="application/vnd.openxmlformats-package.relationships+xml"/>
  <Override PartName="/ppt/slideLayouts/_rels/slideLayout4.xml.rels" ContentType="application/vnd.openxmlformats-package.relationships+xml"/>
  <Override PartName="/ppt/slideLayouts/_rels/slideLayout5.xml.rels" ContentType="application/vnd.openxmlformats-package.relationships+xml"/>
  <Override PartName="/ppt/slideLayouts/_rels/slideLayout6.xml.rels" ContentType="application/vnd.openxmlformats-package.relationships+xml"/>
  <Override PartName="/ppt/slideLayouts/_rels/slideLayout7.xml.rels" ContentType="application/vnd.openxmlformats-package.relationships+xml"/>
  <Override PartName="/ppt/slideLayouts/_rels/slideLayout8.xml.rels" ContentType="application/vnd.openxmlformats-package.relationships+xml"/>
  <Override PartName="/ppt/slideLayouts/_rels/slideLayout9.xml.rels" ContentType="application/vnd.openxmlformats-package.relationships+xml"/>
  <Override PartName="/ppt/slideLayouts/_rels/slideLayout10.xml.rels" ContentType="application/vnd.openxmlformats-package.relationships+xml"/>
  <Override PartName="/ppt/slideLayouts/_rels/slideLayout11.xml.rels" ContentType="application/vnd.openxmlformats-package.relationships+xml"/>
  <Override PartName="/ppt/slideLayouts/_rels/slideLayout12.xml.rels" ContentType="application/vnd.openxmlformats-package.relationships+xml"/>
  <Override PartName="/ppt/slideLayouts/_rels/slideLayout13.xml.rels" ContentType="application/vnd.openxmlformats-package.relationships+xml"/>
  <Override PartName="/ppt/slideLayouts/_rels/slideLayout14.xml.rels" ContentType="application/vnd.openxmlformats-package.relationships+xml"/>
  <Override PartName="/ppt/slideLayouts/_rels/slideLayout15.xml.rels" ContentType="application/vnd.openxmlformats-package.relationships+xml"/>
  <Override PartName="/ppt/slideLayouts/_rels/slideLayout16.xml.rels" ContentType="application/vnd.openxmlformats-package.relationships+xml"/>
  <Override PartName="/ppt/slideLayouts/_rels/slideLayout17.xml.rels" ContentType="application/vnd.openxmlformats-package.relationships+xml"/>
  <Override PartName="/ppt/slideLayouts/_rels/slideLayout18.xml.rels" ContentType="application/vnd.openxmlformats-package.relationships+xml"/>
  <Override PartName="/ppt/slideLayouts/_rels/slideLayout19.xml.rels" ContentType="application/vnd.openxmlformats-package.relationships+xml"/>
  <Override PartName="/ppt/slideLayouts/_rels/slideLayout20.xml.rels" ContentType="application/vnd.openxmlformats-package.relationships+xml"/>
  <Override PartName="/ppt/slideLayouts/_rels/slideLayout21.xml.rels" ContentType="application/vnd.openxmlformats-package.relationships+xml"/>
  <Override PartName="/ppt/slideLayouts/_rels/slideLayout22.xml.rels" ContentType="application/vnd.openxmlformats-package.relationships+xml"/>
  <Override PartName="/ppt/slideLayouts/_rels/slideLayout23.xml.rels" ContentType="application/vnd.openxmlformats-package.relationships+xml"/>
  <Override PartName="/ppt/slideLayouts/_rels/slideLayout24.xml.rels" ContentType="application/vnd.openxmlformats-package.relationships+xml"/>
  <Override PartName="/ppt/_rels/presentation.xml.rels" ContentType="application/vnd.openxmlformats-package.relationshi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_rels/slide1.xml.rels" ContentType="application/vnd.openxmlformats-package.relationships+xml"/>
  <Override PartName="/ppt/slides/_rels/slide2.xml.rels" ContentType="application/vnd.openxmlformats-package.relationships+xml"/>
  <Override PartName="/ppt/slides/_rels/slide3.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6.xml.rels" ContentType="application/vnd.openxmlformats-package.relationships+xml"/>
  <Override PartName="/ppt/slides/_rels/slide7.xml.rels" ContentType="application/vnd.openxmlformats-package.relationships+xml"/>
  <Override PartName="/ppt/slides/_rels/slide8.xml.rels" ContentType="application/vnd.openxmlformats-package.relationships+xml"/>
  <Override PartName="/ppt/slides/_rels/slide9.xml.rels" ContentType="application/vnd.openxmlformats-package.relationships+xml"/>
  <Override PartName="/ppt/slides/_rels/slide10.xml.rels" ContentType="application/vnd.openxmlformats-package.relationships+xml"/>
  <Override PartName="/ppt/slides/_rels/slide11.xml.rels" ContentType="application/vnd.openxmlformats-package.relationships+xml"/>
  <Override PartName="/ppt/slides/_rels/slide12.xml.rels" ContentType="application/vnd.openxmlformats-package.relationships+xml"/>
  <Override PartName="/ppt/media/image1.png" ContentType="image/png"/>
  <Override PartName="/ppt/media/image7.jpeg" ContentType="image/jpeg"/>
  <Override PartName="/ppt/media/image2.png" ContentType="image/png"/>
  <Override PartName="/ppt/media/image4.jpeg" ContentType="image/jpeg"/>
  <Override PartName="/ppt/media/image3.jpeg" ContentType="image/jpeg"/>
  <Override PartName="/ppt/media/image5.jpeg" ContentType="image/jpeg"/>
  <Override PartName="/ppt/media/image6.jpeg" ContentType="image/jpeg"/>
  <Override PartName="/ppt/media/image8.png" ContentType="image/png"/>
  <Override PartName="/ppt/media/image9.jpeg" ContentType="image/jpeg"/>
  <Override PartName="/ppt/media/image10.jpeg" ContentType="image/jpeg"/>
  <Override PartName="/ppt/media/image11.jpeg" ContentType="image/jpeg"/>
  <Override PartName="/ppt/media/image12.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Lst>
  <p:sldSz cx="9144000" cy="6858000"/>
  <p:notesSz cx="6858000" cy="9144000"/>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9" name="PlaceHolder 1"/>
          <p:cNvSpPr>
            <a:spLocks noGrp="1"/>
          </p:cNvSpPr>
          <p:nvPr>
            <p:ph type="title"/>
          </p:nvPr>
        </p:nvSpPr>
        <p:spPr>
          <a:xfrm>
            <a:off x="762120" y="4572000"/>
            <a:ext cx="6781320" cy="1599840"/>
          </a:xfrm>
          <a:prstGeom prst="rect">
            <a:avLst/>
          </a:prstGeom>
        </p:spPr>
        <p:txBody>
          <a:bodyPr lIns="0" rIns="0" tIns="0" bIns="0" anchor="ctr">
            <a:noAutofit/>
          </a:bodyPr>
          <a:p>
            <a:endParaRPr b="0" lang="fr-FR" sz="1400" spc="-1" strike="noStrike">
              <a:solidFill>
                <a:srgbClr val="000000"/>
              </a:solidFill>
              <a:latin typeface="Arial"/>
            </a:endParaRPr>
          </a:p>
        </p:txBody>
      </p:sp>
      <p:sp>
        <p:nvSpPr>
          <p:cNvPr id="10" name="PlaceHolder 2"/>
          <p:cNvSpPr>
            <a:spLocks noGrp="1"/>
          </p:cNvSpPr>
          <p:nvPr>
            <p:ph type="subTitle"/>
          </p:nvPr>
        </p:nvSpPr>
        <p:spPr>
          <a:xfrm>
            <a:off x="762120" y="685800"/>
            <a:ext cx="7543440" cy="3885840"/>
          </a:xfrm>
          <a:prstGeom prst="rect">
            <a:avLst/>
          </a:prstGeom>
        </p:spPr>
        <p:txBody>
          <a:bodyPr lIns="0" rIns="0" tIns="0" bIns="0" anchor="ctr">
            <a:noAutofit/>
          </a:bodyPr>
          <a:p>
            <a:pPr algn="ctr"/>
            <a:endParaRPr b="0" lang="fr-FR" sz="3200" spc="-1" strike="noStrike">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1" name="PlaceHolder 1"/>
          <p:cNvSpPr>
            <a:spLocks noGrp="1"/>
          </p:cNvSpPr>
          <p:nvPr>
            <p:ph type="title"/>
          </p:nvPr>
        </p:nvSpPr>
        <p:spPr>
          <a:xfrm>
            <a:off x="762120" y="4572000"/>
            <a:ext cx="6781320" cy="1599840"/>
          </a:xfrm>
          <a:prstGeom prst="rect">
            <a:avLst/>
          </a:prstGeom>
        </p:spPr>
        <p:txBody>
          <a:bodyPr lIns="0" rIns="0" tIns="0" bIns="0" anchor="ctr">
            <a:noAutofit/>
          </a:bodyPr>
          <a:p>
            <a:endParaRPr b="0" lang="fr-FR" sz="1400" spc="-1" strike="noStrike">
              <a:solidFill>
                <a:srgbClr val="000000"/>
              </a:solidFill>
              <a:latin typeface="Arial"/>
            </a:endParaRPr>
          </a:p>
        </p:txBody>
      </p:sp>
      <p:sp>
        <p:nvSpPr>
          <p:cNvPr id="12" name="PlaceHolder 2"/>
          <p:cNvSpPr>
            <a:spLocks noGrp="1"/>
          </p:cNvSpPr>
          <p:nvPr>
            <p:ph type="body"/>
          </p:nvPr>
        </p:nvSpPr>
        <p:spPr>
          <a:xfrm>
            <a:off x="762120" y="685800"/>
            <a:ext cx="7543440" cy="3885840"/>
          </a:xfrm>
          <a:prstGeom prst="rect">
            <a:avLst/>
          </a:prstGeom>
        </p:spPr>
        <p:txBody>
          <a:bodyPr lIns="0" rIns="0" tIns="0" bIns="0">
            <a:normAutofit/>
          </a:bodyPr>
          <a:p>
            <a:endParaRPr b="0" lang="fr-FR" sz="1400" spc="-1" strike="noStrike">
              <a:solidFill>
                <a:srgbClr val="000000"/>
              </a:solidFill>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3" name="PlaceHolder 1"/>
          <p:cNvSpPr>
            <a:spLocks noGrp="1"/>
          </p:cNvSpPr>
          <p:nvPr>
            <p:ph type="title"/>
          </p:nvPr>
        </p:nvSpPr>
        <p:spPr>
          <a:xfrm>
            <a:off x="762120" y="4572000"/>
            <a:ext cx="6781320" cy="1599840"/>
          </a:xfrm>
          <a:prstGeom prst="rect">
            <a:avLst/>
          </a:prstGeom>
        </p:spPr>
        <p:txBody>
          <a:bodyPr lIns="0" rIns="0" tIns="0" bIns="0" anchor="ctr">
            <a:noAutofit/>
          </a:bodyPr>
          <a:p>
            <a:endParaRPr b="0" lang="fr-FR" sz="1400" spc="-1" strike="noStrike">
              <a:solidFill>
                <a:srgbClr val="000000"/>
              </a:solidFill>
              <a:latin typeface="Arial"/>
            </a:endParaRPr>
          </a:p>
        </p:txBody>
      </p:sp>
      <p:sp>
        <p:nvSpPr>
          <p:cNvPr id="14" name="PlaceHolder 2"/>
          <p:cNvSpPr>
            <a:spLocks noGrp="1"/>
          </p:cNvSpPr>
          <p:nvPr>
            <p:ph type="body"/>
          </p:nvPr>
        </p:nvSpPr>
        <p:spPr>
          <a:xfrm>
            <a:off x="762120" y="685800"/>
            <a:ext cx="3681000" cy="3885840"/>
          </a:xfrm>
          <a:prstGeom prst="rect">
            <a:avLst/>
          </a:prstGeom>
        </p:spPr>
        <p:txBody>
          <a:bodyPr lIns="0" rIns="0" tIns="0" bIns="0">
            <a:normAutofit/>
          </a:bodyPr>
          <a:p>
            <a:endParaRPr b="0" lang="fr-FR" sz="1400" spc="-1" strike="noStrike">
              <a:solidFill>
                <a:srgbClr val="000000"/>
              </a:solidFill>
              <a:latin typeface="Arial"/>
            </a:endParaRPr>
          </a:p>
        </p:txBody>
      </p:sp>
      <p:sp>
        <p:nvSpPr>
          <p:cNvPr id="15" name="PlaceHolder 3"/>
          <p:cNvSpPr>
            <a:spLocks noGrp="1"/>
          </p:cNvSpPr>
          <p:nvPr>
            <p:ph type="body"/>
          </p:nvPr>
        </p:nvSpPr>
        <p:spPr>
          <a:xfrm>
            <a:off x="4627440" y="685800"/>
            <a:ext cx="3681000" cy="3885840"/>
          </a:xfrm>
          <a:prstGeom prst="rect">
            <a:avLst/>
          </a:prstGeom>
        </p:spPr>
        <p:txBody>
          <a:bodyPr lIns="0" rIns="0" tIns="0" bIns="0">
            <a:normAutofit/>
          </a:bodyPr>
          <a:p>
            <a:endParaRPr b="0" lang="fr-FR" sz="1400" spc="-1" strike="noStrike">
              <a:solidFill>
                <a:srgbClr val="000000"/>
              </a:solidFill>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6" name="PlaceHolder 1"/>
          <p:cNvSpPr>
            <a:spLocks noGrp="1"/>
          </p:cNvSpPr>
          <p:nvPr>
            <p:ph type="title"/>
          </p:nvPr>
        </p:nvSpPr>
        <p:spPr>
          <a:xfrm>
            <a:off x="762120" y="4572000"/>
            <a:ext cx="6781320" cy="1599840"/>
          </a:xfrm>
          <a:prstGeom prst="rect">
            <a:avLst/>
          </a:prstGeom>
        </p:spPr>
        <p:txBody>
          <a:bodyPr lIns="0" rIns="0" tIns="0" bIns="0" anchor="ctr">
            <a:noAutofit/>
          </a:bodyPr>
          <a:p>
            <a:endParaRPr b="0" lang="fr-FR" sz="1400" spc="-1" strike="noStrike">
              <a:solidFill>
                <a:srgbClr val="000000"/>
              </a:solidFill>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7" name="PlaceHolder 1"/>
          <p:cNvSpPr>
            <a:spLocks noGrp="1"/>
          </p:cNvSpPr>
          <p:nvPr>
            <p:ph type="subTitle"/>
          </p:nvPr>
        </p:nvSpPr>
        <p:spPr>
          <a:xfrm>
            <a:off x="762120" y="4572000"/>
            <a:ext cx="6781320" cy="7417080"/>
          </a:xfrm>
          <a:prstGeom prst="rect">
            <a:avLst/>
          </a:prstGeom>
        </p:spPr>
        <p:txBody>
          <a:bodyPr lIns="0" rIns="0" tIns="0" bIns="0" anchor="ctr">
            <a:noAutofit/>
          </a:bodyPr>
          <a:p>
            <a:pPr algn="ctr"/>
            <a:endParaRPr b="0" lang="fr-FR" sz="3200" spc="-1" strike="noStrike">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762120" y="4572000"/>
            <a:ext cx="6781320" cy="1599840"/>
          </a:xfrm>
          <a:prstGeom prst="rect">
            <a:avLst/>
          </a:prstGeom>
        </p:spPr>
        <p:txBody>
          <a:bodyPr lIns="0" rIns="0" tIns="0" bIns="0" anchor="ctr">
            <a:noAutofit/>
          </a:bodyPr>
          <a:p>
            <a:endParaRPr b="0" lang="fr-FR" sz="1400" spc="-1" strike="noStrike">
              <a:solidFill>
                <a:srgbClr val="000000"/>
              </a:solidFill>
              <a:latin typeface="Arial"/>
            </a:endParaRPr>
          </a:p>
        </p:txBody>
      </p:sp>
      <p:sp>
        <p:nvSpPr>
          <p:cNvPr id="19" name="PlaceHolder 2"/>
          <p:cNvSpPr>
            <a:spLocks noGrp="1"/>
          </p:cNvSpPr>
          <p:nvPr>
            <p:ph type="body"/>
          </p:nvPr>
        </p:nvSpPr>
        <p:spPr>
          <a:xfrm>
            <a:off x="762120" y="685800"/>
            <a:ext cx="3681000" cy="1853280"/>
          </a:xfrm>
          <a:prstGeom prst="rect">
            <a:avLst/>
          </a:prstGeom>
        </p:spPr>
        <p:txBody>
          <a:bodyPr lIns="0" rIns="0" tIns="0" bIns="0">
            <a:normAutofit/>
          </a:bodyPr>
          <a:p>
            <a:endParaRPr b="0" lang="fr-FR" sz="1400" spc="-1" strike="noStrike">
              <a:solidFill>
                <a:srgbClr val="000000"/>
              </a:solidFill>
              <a:latin typeface="Arial"/>
            </a:endParaRPr>
          </a:p>
        </p:txBody>
      </p:sp>
      <p:sp>
        <p:nvSpPr>
          <p:cNvPr id="20" name="PlaceHolder 3"/>
          <p:cNvSpPr>
            <a:spLocks noGrp="1"/>
          </p:cNvSpPr>
          <p:nvPr>
            <p:ph type="body"/>
          </p:nvPr>
        </p:nvSpPr>
        <p:spPr>
          <a:xfrm>
            <a:off x="4627440" y="685800"/>
            <a:ext cx="3681000" cy="3885840"/>
          </a:xfrm>
          <a:prstGeom prst="rect">
            <a:avLst/>
          </a:prstGeom>
        </p:spPr>
        <p:txBody>
          <a:bodyPr lIns="0" rIns="0" tIns="0" bIns="0">
            <a:normAutofit/>
          </a:bodyPr>
          <a:p>
            <a:endParaRPr b="0" lang="fr-FR" sz="1400" spc="-1" strike="noStrike">
              <a:solidFill>
                <a:srgbClr val="000000"/>
              </a:solidFill>
              <a:latin typeface="Arial"/>
            </a:endParaRPr>
          </a:p>
        </p:txBody>
      </p:sp>
      <p:sp>
        <p:nvSpPr>
          <p:cNvPr id="21" name="PlaceHolder 4"/>
          <p:cNvSpPr>
            <a:spLocks noGrp="1"/>
          </p:cNvSpPr>
          <p:nvPr>
            <p:ph type="body"/>
          </p:nvPr>
        </p:nvSpPr>
        <p:spPr>
          <a:xfrm>
            <a:off x="762120" y="2715480"/>
            <a:ext cx="3681000" cy="1853280"/>
          </a:xfrm>
          <a:prstGeom prst="rect">
            <a:avLst/>
          </a:prstGeom>
        </p:spPr>
        <p:txBody>
          <a:bodyPr lIns="0" rIns="0" tIns="0" bIns="0">
            <a:normAutofit/>
          </a:bodyPr>
          <a:p>
            <a:endParaRPr b="0" lang="fr-FR" sz="1400" spc="-1" strike="noStrike">
              <a:solidFill>
                <a:srgbClr val="000000"/>
              </a:solidFill>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762120" y="4572000"/>
            <a:ext cx="6781320" cy="1599840"/>
          </a:xfrm>
          <a:prstGeom prst="rect">
            <a:avLst/>
          </a:prstGeom>
        </p:spPr>
        <p:txBody>
          <a:bodyPr lIns="0" rIns="0" tIns="0" bIns="0" anchor="ctr">
            <a:noAutofit/>
          </a:bodyPr>
          <a:p>
            <a:endParaRPr b="0" lang="fr-FR" sz="1400" spc="-1" strike="noStrike">
              <a:solidFill>
                <a:srgbClr val="000000"/>
              </a:solidFill>
              <a:latin typeface="Arial"/>
            </a:endParaRPr>
          </a:p>
        </p:txBody>
      </p:sp>
      <p:sp>
        <p:nvSpPr>
          <p:cNvPr id="23" name="PlaceHolder 2"/>
          <p:cNvSpPr>
            <a:spLocks noGrp="1"/>
          </p:cNvSpPr>
          <p:nvPr>
            <p:ph type="body"/>
          </p:nvPr>
        </p:nvSpPr>
        <p:spPr>
          <a:xfrm>
            <a:off x="762120" y="685800"/>
            <a:ext cx="3681000" cy="3885840"/>
          </a:xfrm>
          <a:prstGeom prst="rect">
            <a:avLst/>
          </a:prstGeom>
        </p:spPr>
        <p:txBody>
          <a:bodyPr lIns="0" rIns="0" tIns="0" bIns="0">
            <a:normAutofit/>
          </a:bodyPr>
          <a:p>
            <a:endParaRPr b="0" lang="fr-FR" sz="1400" spc="-1" strike="noStrike">
              <a:solidFill>
                <a:srgbClr val="000000"/>
              </a:solidFill>
              <a:latin typeface="Arial"/>
            </a:endParaRPr>
          </a:p>
        </p:txBody>
      </p:sp>
      <p:sp>
        <p:nvSpPr>
          <p:cNvPr id="24" name="PlaceHolder 3"/>
          <p:cNvSpPr>
            <a:spLocks noGrp="1"/>
          </p:cNvSpPr>
          <p:nvPr>
            <p:ph type="body"/>
          </p:nvPr>
        </p:nvSpPr>
        <p:spPr>
          <a:xfrm>
            <a:off x="4627440" y="685800"/>
            <a:ext cx="3681000" cy="1853280"/>
          </a:xfrm>
          <a:prstGeom prst="rect">
            <a:avLst/>
          </a:prstGeom>
        </p:spPr>
        <p:txBody>
          <a:bodyPr lIns="0" rIns="0" tIns="0" bIns="0">
            <a:normAutofit/>
          </a:bodyPr>
          <a:p>
            <a:endParaRPr b="0" lang="fr-FR" sz="1400" spc="-1" strike="noStrike">
              <a:solidFill>
                <a:srgbClr val="000000"/>
              </a:solidFill>
              <a:latin typeface="Arial"/>
            </a:endParaRPr>
          </a:p>
        </p:txBody>
      </p:sp>
      <p:sp>
        <p:nvSpPr>
          <p:cNvPr id="25" name="PlaceHolder 4"/>
          <p:cNvSpPr>
            <a:spLocks noGrp="1"/>
          </p:cNvSpPr>
          <p:nvPr>
            <p:ph type="body"/>
          </p:nvPr>
        </p:nvSpPr>
        <p:spPr>
          <a:xfrm>
            <a:off x="4627440" y="2715480"/>
            <a:ext cx="3681000" cy="1853280"/>
          </a:xfrm>
          <a:prstGeom prst="rect">
            <a:avLst/>
          </a:prstGeom>
        </p:spPr>
        <p:txBody>
          <a:bodyPr lIns="0" rIns="0" tIns="0" bIns="0">
            <a:normAutofit/>
          </a:bodyPr>
          <a:p>
            <a:endParaRPr b="0" lang="fr-FR" sz="1400" spc="-1" strike="noStrike">
              <a:solidFill>
                <a:srgbClr val="000000"/>
              </a:solidFill>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762120" y="4572000"/>
            <a:ext cx="6781320" cy="1599840"/>
          </a:xfrm>
          <a:prstGeom prst="rect">
            <a:avLst/>
          </a:prstGeom>
        </p:spPr>
        <p:txBody>
          <a:bodyPr lIns="0" rIns="0" tIns="0" bIns="0" anchor="ctr">
            <a:noAutofit/>
          </a:bodyPr>
          <a:p>
            <a:endParaRPr b="0" lang="fr-FR" sz="1400" spc="-1" strike="noStrike">
              <a:solidFill>
                <a:srgbClr val="000000"/>
              </a:solidFill>
              <a:latin typeface="Arial"/>
            </a:endParaRPr>
          </a:p>
        </p:txBody>
      </p:sp>
      <p:sp>
        <p:nvSpPr>
          <p:cNvPr id="27" name="PlaceHolder 2"/>
          <p:cNvSpPr>
            <a:spLocks noGrp="1"/>
          </p:cNvSpPr>
          <p:nvPr>
            <p:ph type="body"/>
          </p:nvPr>
        </p:nvSpPr>
        <p:spPr>
          <a:xfrm>
            <a:off x="762120" y="685800"/>
            <a:ext cx="3681000" cy="1853280"/>
          </a:xfrm>
          <a:prstGeom prst="rect">
            <a:avLst/>
          </a:prstGeom>
        </p:spPr>
        <p:txBody>
          <a:bodyPr lIns="0" rIns="0" tIns="0" bIns="0">
            <a:normAutofit/>
          </a:bodyPr>
          <a:p>
            <a:endParaRPr b="0" lang="fr-FR" sz="1400" spc="-1" strike="noStrike">
              <a:solidFill>
                <a:srgbClr val="000000"/>
              </a:solidFill>
              <a:latin typeface="Arial"/>
            </a:endParaRPr>
          </a:p>
        </p:txBody>
      </p:sp>
      <p:sp>
        <p:nvSpPr>
          <p:cNvPr id="28" name="PlaceHolder 3"/>
          <p:cNvSpPr>
            <a:spLocks noGrp="1"/>
          </p:cNvSpPr>
          <p:nvPr>
            <p:ph type="body"/>
          </p:nvPr>
        </p:nvSpPr>
        <p:spPr>
          <a:xfrm>
            <a:off x="4627440" y="685800"/>
            <a:ext cx="3681000" cy="1853280"/>
          </a:xfrm>
          <a:prstGeom prst="rect">
            <a:avLst/>
          </a:prstGeom>
        </p:spPr>
        <p:txBody>
          <a:bodyPr lIns="0" rIns="0" tIns="0" bIns="0">
            <a:normAutofit/>
          </a:bodyPr>
          <a:p>
            <a:endParaRPr b="0" lang="fr-FR" sz="1400" spc="-1" strike="noStrike">
              <a:solidFill>
                <a:srgbClr val="000000"/>
              </a:solidFill>
              <a:latin typeface="Arial"/>
            </a:endParaRPr>
          </a:p>
        </p:txBody>
      </p:sp>
      <p:sp>
        <p:nvSpPr>
          <p:cNvPr id="29" name="PlaceHolder 4"/>
          <p:cNvSpPr>
            <a:spLocks noGrp="1"/>
          </p:cNvSpPr>
          <p:nvPr>
            <p:ph type="body"/>
          </p:nvPr>
        </p:nvSpPr>
        <p:spPr>
          <a:xfrm>
            <a:off x="762120" y="2715480"/>
            <a:ext cx="7543440" cy="1853280"/>
          </a:xfrm>
          <a:prstGeom prst="rect">
            <a:avLst/>
          </a:prstGeom>
        </p:spPr>
        <p:txBody>
          <a:bodyPr lIns="0" rIns="0" tIns="0" bIns="0">
            <a:normAutofit/>
          </a:bodyPr>
          <a:p>
            <a:endParaRPr b="0" lang="fr-FR" sz="1400" spc="-1" strike="noStrike">
              <a:solidFill>
                <a:srgbClr val="000000"/>
              </a:solidFill>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30" name="PlaceHolder 1"/>
          <p:cNvSpPr>
            <a:spLocks noGrp="1"/>
          </p:cNvSpPr>
          <p:nvPr>
            <p:ph type="title"/>
          </p:nvPr>
        </p:nvSpPr>
        <p:spPr>
          <a:xfrm>
            <a:off x="762120" y="4572000"/>
            <a:ext cx="6781320" cy="1599840"/>
          </a:xfrm>
          <a:prstGeom prst="rect">
            <a:avLst/>
          </a:prstGeom>
        </p:spPr>
        <p:txBody>
          <a:bodyPr lIns="0" rIns="0" tIns="0" bIns="0" anchor="ctr">
            <a:noAutofit/>
          </a:bodyPr>
          <a:p>
            <a:endParaRPr b="0" lang="fr-FR" sz="1400" spc="-1" strike="noStrike">
              <a:solidFill>
                <a:srgbClr val="000000"/>
              </a:solidFill>
              <a:latin typeface="Arial"/>
            </a:endParaRPr>
          </a:p>
        </p:txBody>
      </p:sp>
      <p:sp>
        <p:nvSpPr>
          <p:cNvPr id="31" name="PlaceHolder 2"/>
          <p:cNvSpPr>
            <a:spLocks noGrp="1"/>
          </p:cNvSpPr>
          <p:nvPr>
            <p:ph type="body"/>
          </p:nvPr>
        </p:nvSpPr>
        <p:spPr>
          <a:xfrm>
            <a:off x="762120" y="685800"/>
            <a:ext cx="7543440" cy="1853280"/>
          </a:xfrm>
          <a:prstGeom prst="rect">
            <a:avLst/>
          </a:prstGeom>
        </p:spPr>
        <p:txBody>
          <a:bodyPr lIns="0" rIns="0" tIns="0" bIns="0">
            <a:normAutofit/>
          </a:bodyPr>
          <a:p>
            <a:endParaRPr b="0" lang="fr-FR" sz="1400" spc="-1" strike="noStrike">
              <a:solidFill>
                <a:srgbClr val="000000"/>
              </a:solidFill>
              <a:latin typeface="Arial"/>
            </a:endParaRPr>
          </a:p>
        </p:txBody>
      </p:sp>
      <p:sp>
        <p:nvSpPr>
          <p:cNvPr id="32" name="PlaceHolder 3"/>
          <p:cNvSpPr>
            <a:spLocks noGrp="1"/>
          </p:cNvSpPr>
          <p:nvPr>
            <p:ph type="body"/>
          </p:nvPr>
        </p:nvSpPr>
        <p:spPr>
          <a:xfrm>
            <a:off x="762120" y="2715480"/>
            <a:ext cx="7543440" cy="1853280"/>
          </a:xfrm>
          <a:prstGeom prst="rect">
            <a:avLst/>
          </a:prstGeom>
        </p:spPr>
        <p:txBody>
          <a:bodyPr lIns="0" rIns="0" tIns="0" bIns="0">
            <a:normAutofit/>
          </a:bodyPr>
          <a:p>
            <a:endParaRPr b="0" lang="fr-FR" sz="1400" spc="-1" strike="noStrike">
              <a:solidFill>
                <a:srgbClr val="000000"/>
              </a:solidFill>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33" name="PlaceHolder 1"/>
          <p:cNvSpPr>
            <a:spLocks noGrp="1"/>
          </p:cNvSpPr>
          <p:nvPr>
            <p:ph type="title"/>
          </p:nvPr>
        </p:nvSpPr>
        <p:spPr>
          <a:xfrm>
            <a:off x="762120" y="4572000"/>
            <a:ext cx="6781320" cy="1599840"/>
          </a:xfrm>
          <a:prstGeom prst="rect">
            <a:avLst/>
          </a:prstGeom>
        </p:spPr>
        <p:txBody>
          <a:bodyPr lIns="0" rIns="0" tIns="0" bIns="0" anchor="ctr">
            <a:noAutofit/>
          </a:bodyPr>
          <a:p>
            <a:endParaRPr b="0" lang="fr-FR" sz="1400" spc="-1" strike="noStrike">
              <a:solidFill>
                <a:srgbClr val="000000"/>
              </a:solidFill>
              <a:latin typeface="Arial"/>
            </a:endParaRPr>
          </a:p>
        </p:txBody>
      </p:sp>
      <p:sp>
        <p:nvSpPr>
          <p:cNvPr id="34" name="PlaceHolder 2"/>
          <p:cNvSpPr>
            <a:spLocks noGrp="1"/>
          </p:cNvSpPr>
          <p:nvPr>
            <p:ph type="body"/>
          </p:nvPr>
        </p:nvSpPr>
        <p:spPr>
          <a:xfrm>
            <a:off x="762120" y="685800"/>
            <a:ext cx="3681000" cy="1853280"/>
          </a:xfrm>
          <a:prstGeom prst="rect">
            <a:avLst/>
          </a:prstGeom>
        </p:spPr>
        <p:txBody>
          <a:bodyPr lIns="0" rIns="0" tIns="0" bIns="0">
            <a:normAutofit/>
          </a:bodyPr>
          <a:p>
            <a:endParaRPr b="0" lang="fr-FR" sz="1400" spc="-1" strike="noStrike">
              <a:solidFill>
                <a:srgbClr val="000000"/>
              </a:solidFill>
              <a:latin typeface="Arial"/>
            </a:endParaRPr>
          </a:p>
        </p:txBody>
      </p:sp>
      <p:sp>
        <p:nvSpPr>
          <p:cNvPr id="35" name="PlaceHolder 3"/>
          <p:cNvSpPr>
            <a:spLocks noGrp="1"/>
          </p:cNvSpPr>
          <p:nvPr>
            <p:ph type="body"/>
          </p:nvPr>
        </p:nvSpPr>
        <p:spPr>
          <a:xfrm>
            <a:off x="4627440" y="685800"/>
            <a:ext cx="3681000" cy="1853280"/>
          </a:xfrm>
          <a:prstGeom prst="rect">
            <a:avLst/>
          </a:prstGeom>
        </p:spPr>
        <p:txBody>
          <a:bodyPr lIns="0" rIns="0" tIns="0" bIns="0">
            <a:normAutofit/>
          </a:bodyPr>
          <a:p>
            <a:endParaRPr b="0" lang="fr-FR" sz="1400" spc="-1" strike="noStrike">
              <a:solidFill>
                <a:srgbClr val="000000"/>
              </a:solidFill>
              <a:latin typeface="Arial"/>
            </a:endParaRPr>
          </a:p>
        </p:txBody>
      </p:sp>
      <p:sp>
        <p:nvSpPr>
          <p:cNvPr id="36" name="PlaceHolder 4"/>
          <p:cNvSpPr>
            <a:spLocks noGrp="1"/>
          </p:cNvSpPr>
          <p:nvPr>
            <p:ph type="body"/>
          </p:nvPr>
        </p:nvSpPr>
        <p:spPr>
          <a:xfrm>
            <a:off x="762120" y="2715480"/>
            <a:ext cx="3681000" cy="1853280"/>
          </a:xfrm>
          <a:prstGeom prst="rect">
            <a:avLst/>
          </a:prstGeom>
        </p:spPr>
        <p:txBody>
          <a:bodyPr lIns="0" rIns="0" tIns="0" bIns="0">
            <a:normAutofit/>
          </a:bodyPr>
          <a:p>
            <a:endParaRPr b="0" lang="fr-FR" sz="1400" spc="-1" strike="noStrike">
              <a:solidFill>
                <a:srgbClr val="000000"/>
              </a:solidFill>
              <a:latin typeface="Arial"/>
            </a:endParaRPr>
          </a:p>
        </p:txBody>
      </p:sp>
      <p:sp>
        <p:nvSpPr>
          <p:cNvPr id="37" name="PlaceHolder 5"/>
          <p:cNvSpPr>
            <a:spLocks noGrp="1"/>
          </p:cNvSpPr>
          <p:nvPr>
            <p:ph type="body"/>
          </p:nvPr>
        </p:nvSpPr>
        <p:spPr>
          <a:xfrm>
            <a:off x="4627440" y="2715480"/>
            <a:ext cx="3681000" cy="1853280"/>
          </a:xfrm>
          <a:prstGeom prst="rect">
            <a:avLst/>
          </a:prstGeom>
        </p:spPr>
        <p:txBody>
          <a:bodyPr lIns="0" rIns="0" tIns="0" bIns="0">
            <a:normAutofit/>
          </a:bodyPr>
          <a:p>
            <a:endParaRPr b="0" lang="fr-FR" sz="1400" spc="-1" strike="noStrike">
              <a:solidFill>
                <a:srgbClr val="000000"/>
              </a:solidFill>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8" name="PlaceHolder 1"/>
          <p:cNvSpPr>
            <a:spLocks noGrp="1"/>
          </p:cNvSpPr>
          <p:nvPr>
            <p:ph type="title"/>
          </p:nvPr>
        </p:nvSpPr>
        <p:spPr>
          <a:xfrm>
            <a:off x="762120" y="4572000"/>
            <a:ext cx="6781320" cy="1599840"/>
          </a:xfrm>
          <a:prstGeom prst="rect">
            <a:avLst/>
          </a:prstGeom>
        </p:spPr>
        <p:txBody>
          <a:bodyPr lIns="0" rIns="0" tIns="0" bIns="0" anchor="ctr">
            <a:noAutofit/>
          </a:bodyPr>
          <a:p>
            <a:endParaRPr b="0" lang="fr-FR" sz="1400" spc="-1" strike="noStrike">
              <a:solidFill>
                <a:srgbClr val="000000"/>
              </a:solidFill>
              <a:latin typeface="Arial"/>
            </a:endParaRPr>
          </a:p>
        </p:txBody>
      </p:sp>
      <p:sp>
        <p:nvSpPr>
          <p:cNvPr id="39" name="PlaceHolder 2"/>
          <p:cNvSpPr>
            <a:spLocks noGrp="1"/>
          </p:cNvSpPr>
          <p:nvPr>
            <p:ph type="body"/>
          </p:nvPr>
        </p:nvSpPr>
        <p:spPr>
          <a:xfrm>
            <a:off x="762120" y="685800"/>
            <a:ext cx="2428920" cy="1853280"/>
          </a:xfrm>
          <a:prstGeom prst="rect">
            <a:avLst/>
          </a:prstGeom>
        </p:spPr>
        <p:txBody>
          <a:bodyPr lIns="0" rIns="0" tIns="0" bIns="0">
            <a:normAutofit/>
          </a:bodyPr>
          <a:p>
            <a:endParaRPr b="0" lang="fr-FR" sz="1400" spc="-1" strike="noStrike">
              <a:solidFill>
                <a:srgbClr val="000000"/>
              </a:solidFill>
              <a:latin typeface="Arial"/>
            </a:endParaRPr>
          </a:p>
        </p:txBody>
      </p:sp>
      <p:sp>
        <p:nvSpPr>
          <p:cNvPr id="40" name="PlaceHolder 3"/>
          <p:cNvSpPr>
            <a:spLocks noGrp="1"/>
          </p:cNvSpPr>
          <p:nvPr>
            <p:ph type="body"/>
          </p:nvPr>
        </p:nvSpPr>
        <p:spPr>
          <a:xfrm>
            <a:off x="3312720" y="685800"/>
            <a:ext cx="2428920" cy="1853280"/>
          </a:xfrm>
          <a:prstGeom prst="rect">
            <a:avLst/>
          </a:prstGeom>
        </p:spPr>
        <p:txBody>
          <a:bodyPr lIns="0" rIns="0" tIns="0" bIns="0">
            <a:normAutofit/>
          </a:bodyPr>
          <a:p>
            <a:endParaRPr b="0" lang="fr-FR" sz="1400" spc="-1" strike="noStrike">
              <a:solidFill>
                <a:srgbClr val="000000"/>
              </a:solidFill>
              <a:latin typeface="Arial"/>
            </a:endParaRPr>
          </a:p>
        </p:txBody>
      </p:sp>
      <p:sp>
        <p:nvSpPr>
          <p:cNvPr id="41" name="PlaceHolder 4"/>
          <p:cNvSpPr>
            <a:spLocks noGrp="1"/>
          </p:cNvSpPr>
          <p:nvPr>
            <p:ph type="body"/>
          </p:nvPr>
        </p:nvSpPr>
        <p:spPr>
          <a:xfrm>
            <a:off x="5863680" y="685800"/>
            <a:ext cx="2428920" cy="1853280"/>
          </a:xfrm>
          <a:prstGeom prst="rect">
            <a:avLst/>
          </a:prstGeom>
        </p:spPr>
        <p:txBody>
          <a:bodyPr lIns="0" rIns="0" tIns="0" bIns="0">
            <a:normAutofit/>
          </a:bodyPr>
          <a:p>
            <a:endParaRPr b="0" lang="fr-FR" sz="1400" spc="-1" strike="noStrike">
              <a:solidFill>
                <a:srgbClr val="000000"/>
              </a:solidFill>
              <a:latin typeface="Arial"/>
            </a:endParaRPr>
          </a:p>
        </p:txBody>
      </p:sp>
      <p:sp>
        <p:nvSpPr>
          <p:cNvPr id="42" name="PlaceHolder 5"/>
          <p:cNvSpPr>
            <a:spLocks noGrp="1"/>
          </p:cNvSpPr>
          <p:nvPr>
            <p:ph type="body"/>
          </p:nvPr>
        </p:nvSpPr>
        <p:spPr>
          <a:xfrm>
            <a:off x="762120" y="2715480"/>
            <a:ext cx="2428920" cy="1853280"/>
          </a:xfrm>
          <a:prstGeom prst="rect">
            <a:avLst/>
          </a:prstGeom>
        </p:spPr>
        <p:txBody>
          <a:bodyPr lIns="0" rIns="0" tIns="0" bIns="0">
            <a:normAutofit/>
          </a:bodyPr>
          <a:p>
            <a:endParaRPr b="0" lang="fr-FR" sz="1400" spc="-1" strike="noStrike">
              <a:solidFill>
                <a:srgbClr val="000000"/>
              </a:solidFill>
              <a:latin typeface="Arial"/>
            </a:endParaRPr>
          </a:p>
        </p:txBody>
      </p:sp>
      <p:sp>
        <p:nvSpPr>
          <p:cNvPr id="43" name="PlaceHolder 6"/>
          <p:cNvSpPr>
            <a:spLocks noGrp="1"/>
          </p:cNvSpPr>
          <p:nvPr>
            <p:ph type="body"/>
          </p:nvPr>
        </p:nvSpPr>
        <p:spPr>
          <a:xfrm>
            <a:off x="3312720" y="2715480"/>
            <a:ext cx="2428920" cy="1853280"/>
          </a:xfrm>
          <a:prstGeom prst="rect">
            <a:avLst/>
          </a:prstGeom>
        </p:spPr>
        <p:txBody>
          <a:bodyPr lIns="0" rIns="0" tIns="0" bIns="0">
            <a:normAutofit/>
          </a:bodyPr>
          <a:p>
            <a:endParaRPr b="0" lang="fr-FR" sz="1400" spc="-1" strike="noStrike">
              <a:solidFill>
                <a:srgbClr val="000000"/>
              </a:solidFill>
              <a:latin typeface="Arial"/>
            </a:endParaRPr>
          </a:p>
        </p:txBody>
      </p:sp>
      <p:sp>
        <p:nvSpPr>
          <p:cNvPr id="44" name="PlaceHolder 7"/>
          <p:cNvSpPr>
            <a:spLocks noGrp="1"/>
          </p:cNvSpPr>
          <p:nvPr>
            <p:ph type="body"/>
          </p:nvPr>
        </p:nvSpPr>
        <p:spPr>
          <a:xfrm>
            <a:off x="5863680" y="2715480"/>
            <a:ext cx="2428920" cy="1853280"/>
          </a:xfrm>
          <a:prstGeom prst="rect">
            <a:avLst/>
          </a:prstGeom>
        </p:spPr>
        <p:txBody>
          <a:bodyPr lIns="0" rIns="0" tIns="0" bIns="0">
            <a:normAutofit/>
          </a:bodyPr>
          <a:p>
            <a:endParaRPr b="0" lang="fr-FR" sz="1400" spc="-1" strike="noStrike">
              <a:solidFill>
                <a:srgbClr val="000000"/>
              </a:solidFill>
              <a:latin typeface="Arial"/>
            </a:endParaRP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2" name="PlaceHolder 1"/>
          <p:cNvSpPr>
            <a:spLocks noGrp="1"/>
          </p:cNvSpPr>
          <p:nvPr>
            <p:ph type="title"/>
          </p:nvPr>
        </p:nvSpPr>
        <p:spPr>
          <a:xfrm>
            <a:off x="762120" y="4572000"/>
            <a:ext cx="6781320" cy="1599840"/>
          </a:xfrm>
          <a:prstGeom prst="rect">
            <a:avLst/>
          </a:prstGeom>
        </p:spPr>
        <p:txBody>
          <a:bodyPr lIns="0" rIns="0" tIns="0" bIns="0" anchor="ctr">
            <a:noAutofit/>
          </a:bodyPr>
          <a:p>
            <a:endParaRPr b="0" lang="fr-FR" sz="1400" spc="-1" strike="noStrike">
              <a:solidFill>
                <a:srgbClr val="000000"/>
              </a:solidFill>
              <a:latin typeface="Arial"/>
            </a:endParaRPr>
          </a:p>
        </p:txBody>
      </p:sp>
      <p:sp>
        <p:nvSpPr>
          <p:cNvPr id="53" name="PlaceHolder 2"/>
          <p:cNvSpPr>
            <a:spLocks noGrp="1"/>
          </p:cNvSpPr>
          <p:nvPr>
            <p:ph type="subTitle"/>
          </p:nvPr>
        </p:nvSpPr>
        <p:spPr>
          <a:xfrm>
            <a:off x="762120" y="685800"/>
            <a:ext cx="7543440" cy="3885840"/>
          </a:xfrm>
          <a:prstGeom prst="rect">
            <a:avLst/>
          </a:prstGeom>
        </p:spPr>
        <p:txBody>
          <a:bodyPr lIns="0" rIns="0" tIns="0" bIns="0" anchor="ctr">
            <a:noAutofit/>
          </a:bodyPr>
          <a:p>
            <a:pPr algn="ctr"/>
            <a:endParaRPr b="0" lang="fr-FR" sz="3200" spc="-1" strike="noStrike">
              <a:latin typeface="Arial"/>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54" name="PlaceHolder 1"/>
          <p:cNvSpPr>
            <a:spLocks noGrp="1"/>
          </p:cNvSpPr>
          <p:nvPr>
            <p:ph type="title"/>
          </p:nvPr>
        </p:nvSpPr>
        <p:spPr>
          <a:xfrm>
            <a:off x="762120" y="4572000"/>
            <a:ext cx="6781320" cy="1599840"/>
          </a:xfrm>
          <a:prstGeom prst="rect">
            <a:avLst/>
          </a:prstGeom>
        </p:spPr>
        <p:txBody>
          <a:bodyPr lIns="0" rIns="0" tIns="0" bIns="0" anchor="ctr">
            <a:noAutofit/>
          </a:bodyPr>
          <a:p>
            <a:endParaRPr b="0" lang="fr-FR" sz="1400" spc="-1" strike="noStrike">
              <a:solidFill>
                <a:srgbClr val="000000"/>
              </a:solidFill>
              <a:latin typeface="Arial"/>
            </a:endParaRPr>
          </a:p>
        </p:txBody>
      </p:sp>
      <p:sp>
        <p:nvSpPr>
          <p:cNvPr id="55" name="PlaceHolder 2"/>
          <p:cNvSpPr>
            <a:spLocks noGrp="1"/>
          </p:cNvSpPr>
          <p:nvPr>
            <p:ph type="body"/>
          </p:nvPr>
        </p:nvSpPr>
        <p:spPr>
          <a:xfrm>
            <a:off x="762120" y="685800"/>
            <a:ext cx="7543440" cy="3885840"/>
          </a:xfrm>
          <a:prstGeom prst="rect">
            <a:avLst/>
          </a:prstGeom>
        </p:spPr>
        <p:txBody>
          <a:bodyPr lIns="0" rIns="0" tIns="0" bIns="0">
            <a:normAutofit/>
          </a:bodyPr>
          <a:p>
            <a:endParaRPr b="0" lang="fr-FR" sz="1400" spc="-1" strike="noStrike">
              <a:solidFill>
                <a:srgbClr val="000000"/>
              </a:solidFill>
              <a:latin typeface="Arial"/>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56" name="PlaceHolder 1"/>
          <p:cNvSpPr>
            <a:spLocks noGrp="1"/>
          </p:cNvSpPr>
          <p:nvPr>
            <p:ph type="title"/>
          </p:nvPr>
        </p:nvSpPr>
        <p:spPr>
          <a:xfrm>
            <a:off x="762120" y="4572000"/>
            <a:ext cx="6781320" cy="1599840"/>
          </a:xfrm>
          <a:prstGeom prst="rect">
            <a:avLst/>
          </a:prstGeom>
        </p:spPr>
        <p:txBody>
          <a:bodyPr lIns="0" rIns="0" tIns="0" bIns="0" anchor="ctr">
            <a:noAutofit/>
          </a:bodyPr>
          <a:p>
            <a:endParaRPr b="0" lang="fr-FR" sz="1400" spc="-1" strike="noStrike">
              <a:solidFill>
                <a:srgbClr val="000000"/>
              </a:solidFill>
              <a:latin typeface="Arial"/>
            </a:endParaRPr>
          </a:p>
        </p:txBody>
      </p:sp>
      <p:sp>
        <p:nvSpPr>
          <p:cNvPr id="57" name="PlaceHolder 2"/>
          <p:cNvSpPr>
            <a:spLocks noGrp="1"/>
          </p:cNvSpPr>
          <p:nvPr>
            <p:ph type="body"/>
          </p:nvPr>
        </p:nvSpPr>
        <p:spPr>
          <a:xfrm>
            <a:off x="762120" y="685800"/>
            <a:ext cx="3681000" cy="3885840"/>
          </a:xfrm>
          <a:prstGeom prst="rect">
            <a:avLst/>
          </a:prstGeom>
        </p:spPr>
        <p:txBody>
          <a:bodyPr lIns="0" rIns="0" tIns="0" bIns="0">
            <a:normAutofit/>
          </a:bodyPr>
          <a:p>
            <a:endParaRPr b="0" lang="fr-FR" sz="1400" spc="-1" strike="noStrike">
              <a:solidFill>
                <a:srgbClr val="000000"/>
              </a:solidFill>
              <a:latin typeface="Arial"/>
            </a:endParaRPr>
          </a:p>
        </p:txBody>
      </p:sp>
      <p:sp>
        <p:nvSpPr>
          <p:cNvPr id="58" name="PlaceHolder 3"/>
          <p:cNvSpPr>
            <a:spLocks noGrp="1"/>
          </p:cNvSpPr>
          <p:nvPr>
            <p:ph type="body"/>
          </p:nvPr>
        </p:nvSpPr>
        <p:spPr>
          <a:xfrm>
            <a:off x="4627440" y="685800"/>
            <a:ext cx="3681000" cy="3885840"/>
          </a:xfrm>
          <a:prstGeom prst="rect">
            <a:avLst/>
          </a:prstGeom>
        </p:spPr>
        <p:txBody>
          <a:bodyPr lIns="0" rIns="0" tIns="0" bIns="0">
            <a:normAutofit/>
          </a:bodyPr>
          <a:p>
            <a:endParaRPr b="0" lang="fr-FR" sz="1400" spc="-1" strike="noStrike">
              <a:solidFill>
                <a:srgbClr val="000000"/>
              </a:solidFill>
              <a:latin typeface="Arial"/>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59" name="PlaceHolder 1"/>
          <p:cNvSpPr>
            <a:spLocks noGrp="1"/>
          </p:cNvSpPr>
          <p:nvPr>
            <p:ph type="title"/>
          </p:nvPr>
        </p:nvSpPr>
        <p:spPr>
          <a:xfrm>
            <a:off x="762120" y="4572000"/>
            <a:ext cx="6781320" cy="1599840"/>
          </a:xfrm>
          <a:prstGeom prst="rect">
            <a:avLst/>
          </a:prstGeom>
        </p:spPr>
        <p:txBody>
          <a:bodyPr lIns="0" rIns="0" tIns="0" bIns="0" anchor="ctr">
            <a:noAutofit/>
          </a:bodyPr>
          <a:p>
            <a:endParaRPr b="0" lang="fr-FR" sz="1400" spc="-1" strike="noStrike">
              <a:solidFill>
                <a:srgbClr val="000000"/>
              </a:solidFill>
              <a:latin typeface="Arial"/>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60" name="PlaceHolder 1"/>
          <p:cNvSpPr>
            <a:spLocks noGrp="1"/>
          </p:cNvSpPr>
          <p:nvPr>
            <p:ph type="subTitle"/>
          </p:nvPr>
        </p:nvSpPr>
        <p:spPr>
          <a:xfrm>
            <a:off x="762120" y="4572000"/>
            <a:ext cx="6781320" cy="7417080"/>
          </a:xfrm>
          <a:prstGeom prst="rect">
            <a:avLst/>
          </a:prstGeom>
        </p:spPr>
        <p:txBody>
          <a:bodyPr lIns="0" rIns="0" tIns="0" bIns="0" anchor="ctr">
            <a:noAutofit/>
          </a:bodyPr>
          <a:p>
            <a:pPr algn="ctr"/>
            <a:endParaRPr b="0" lang="fr-FR" sz="3200" spc="-1" strike="noStrike">
              <a:latin typeface="Arial"/>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61" name="PlaceHolder 1"/>
          <p:cNvSpPr>
            <a:spLocks noGrp="1"/>
          </p:cNvSpPr>
          <p:nvPr>
            <p:ph type="title"/>
          </p:nvPr>
        </p:nvSpPr>
        <p:spPr>
          <a:xfrm>
            <a:off x="762120" y="4572000"/>
            <a:ext cx="6781320" cy="1599840"/>
          </a:xfrm>
          <a:prstGeom prst="rect">
            <a:avLst/>
          </a:prstGeom>
        </p:spPr>
        <p:txBody>
          <a:bodyPr lIns="0" rIns="0" tIns="0" bIns="0" anchor="ctr">
            <a:noAutofit/>
          </a:bodyPr>
          <a:p>
            <a:endParaRPr b="0" lang="fr-FR" sz="1400" spc="-1" strike="noStrike">
              <a:solidFill>
                <a:srgbClr val="000000"/>
              </a:solidFill>
              <a:latin typeface="Arial"/>
            </a:endParaRPr>
          </a:p>
        </p:txBody>
      </p:sp>
      <p:sp>
        <p:nvSpPr>
          <p:cNvPr id="62" name="PlaceHolder 2"/>
          <p:cNvSpPr>
            <a:spLocks noGrp="1"/>
          </p:cNvSpPr>
          <p:nvPr>
            <p:ph type="body"/>
          </p:nvPr>
        </p:nvSpPr>
        <p:spPr>
          <a:xfrm>
            <a:off x="762120" y="685800"/>
            <a:ext cx="3681000" cy="1853280"/>
          </a:xfrm>
          <a:prstGeom prst="rect">
            <a:avLst/>
          </a:prstGeom>
        </p:spPr>
        <p:txBody>
          <a:bodyPr lIns="0" rIns="0" tIns="0" bIns="0">
            <a:normAutofit/>
          </a:bodyPr>
          <a:p>
            <a:endParaRPr b="0" lang="fr-FR" sz="1400" spc="-1" strike="noStrike">
              <a:solidFill>
                <a:srgbClr val="000000"/>
              </a:solidFill>
              <a:latin typeface="Arial"/>
            </a:endParaRPr>
          </a:p>
        </p:txBody>
      </p:sp>
      <p:sp>
        <p:nvSpPr>
          <p:cNvPr id="63" name="PlaceHolder 3"/>
          <p:cNvSpPr>
            <a:spLocks noGrp="1"/>
          </p:cNvSpPr>
          <p:nvPr>
            <p:ph type="body"/>
          </p:nvPr>
        </p:nvSpPr>
        <p:spPr>
          <a:xfrm>
            <a:off x="4627440" y="685800"/>
            <a:ext cx="3681000" cy="3885840"/>
          </a:xfrm>
          <a:prstGeom prst="rect">
            <a:avLst/>
          </a:prstGeom>
        </p:spPr>
        <p:txBody>
          <a:bodyPr lIns="0" rIns="0" tIns="0" bIns="0">
            <a:normAutofit/>
          </a:bodyPr>
          <a:p>
            <a:endParaRPr b="0" lang="fr-FR" sz="1400" spc="-1" strike="noStrike">
              <a:solidFill>
                <a:srgbClr val="000000"/>
              </a:solidFill>
              <a:latin typeface="Arial"/>
            </a:endParaRPr>
          </a:p>
        </p:txBody>
      </p:sp>
      <p:sp>
        <p:nvSpPr>
          <p:cNvPr id="64" name="PlaceHolder 4"/>
          <p:cNvSpPr>
            <a:spLocks noGrp="1"/>
          </p:cNvSpPr>
          <p:nvPr>
            <p:ph type="body"/>
          </p:nvPr>
        </p:nvSpPr>
        <p:spPr>
          <a:xfrm>
            <a:off x="762120" y="2715480"/>
            <a:ext cx="3681000" cy="1853280"/>
          </a:xfrm>
          <a:prstGeom prst="rect">
            <a:avLst/>
          </a:prstGeom>
        </p:spPr>
        <p:txBody>
          <a:bodyPr lIns="0" rIns="0" tIns="0" bIns="0">
            <a:normAutofit/>
          </a:bodyPr>
          <a:p>
            <a:endParaRPr b="0" lang="fr-FR" sz="1400" spc="-1" strike="noStrike">
              <a:solidFill>
                <a:srgbClr val="000000"/>
              </a:solidFill>
              <a:latin typeface="Arial"/>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65" name="PlaceHolder 1"/>
          <p:cNvSpPr>
            <a:spLocks noGrp="1"/>
          </p:cNvSpPr>
          <p:nvPr>
            <p:ph type="title"/>
          </p:nvPr>
        </p:nvSpPr>
        <p:spPr>
          <a:xfrm>
            <a:off x="762120" y="4572000"/>
            <a:ext cx="6781320" cy="1599840"/>
          </a:xfrm>
          <a:prstGeom prst="rect">
            <a:avLst/>
          </a:prstGeom>
        </p:spPr>
        <p:txBody>
          <a:bodyPr lIns="0" rIns="0" tIns="0" bIns="0" anchor="ctr">
            <a:noAutofit/>
          </a:bodyPr>
          <a:p>
            <a:endParaRPr b="0" lang="fr-FR" sz="1400" spc="-1" strike="noStrike">
              <a:solidFill>
                <a:srgbClr val="000000"/>
              </a:solidFill>
              <a:latin typeface="Arial"/>
            </a:endParaRPr>
          </a:p>
        </p:txBody>
      </p:sp>
      <p:sp>
        <p:nvSpPr>
          <p:cNvPr id="66" name="PlaceHolder 2"/>
          <p:cNvSpPr>
            <a:spLocks noGrp="1"/>
          </p:cNvSpPr>
          <p:nvPr>
            <p:ph type="body"/>
          </p:nvPr>
        </p:nvSpPr>
        <p:spPr>
          <a:xfrm>
            <a:off x="762120" y="685800"/>
            <a:ext cx="3681000" cy="3885840"/>
          </a:xfrm>
          <a:prstGeom prst="rect">
            <a:avLst/>
          </a:prstGeom>
        </p:spPr>
        <p:txBody>
          <a:bodyPr lIns="0" rIns="0" tIns="0" bIns="0">
            <a:normAutofit/>
          </a:bodyPr>
          <a:p>
            <a:endParaRPr b="0" lang="fr-FR" sz="1400" spc="-1" strike="noStrike">
              <a:solidFill>
                <a:srgbClr val="000000"/>
              </a:solidFill>
              <a:latin typeface="Arial"/>
            </a:endParaRPr>
          </a:p>
        </p:txBody>
      </p:sp>
      <p:sp>
        <p:nvSpPr>
          <p:cNvPr id="67" name="PlaceHolder 3"/>
          <p:cNvSpPr>
            <a:spLocks noGrp="1"/>
          </p:cNvSpPr>
          <p:nvPr>
            <p:ph type="body"/>
          </p:nvPr>
        </p:nvSpPr>
        <p:spPr>
          <a:xfrm>
            <a:off x="4627440" y="685800"/>
            <a:ext cx="3681000" cy="1853280"/>
          </a:xfrm>
          <a:prstGeom prst="rect">
            <a:avLst/>
          </a:prstGeom>
        </p:spPr>
        <p:txBody>
          <a:bodyPr lIns="0" rIns="0" tIns="0" bIns="0">
            <a:normAutofit/>
          </a:bodyPr>
          <a:p>
            <a:endParaRPr b="0" lang="fr-FR" sz="1400" spc="-1" strike="noStrike">
              <a:solidFill>
                <a:srgbClr val="000000"/>
              </a:solidFill>
              <a:latin typeface="Arial"/>
            </a:endParaRPr>
          </a:p>
        </p:txBody>
      </p:sp>
      <p:sp>
        <p:nvSpPr>
          <p:cNvPr id="68" name="PlaceHolder 4"/>
          <p:cNvSpPr>
            <a:spLocks noGrp="1"/>
          </p:cNvSpPr>
          <p:nvPr>
            <p:ph type="body"/>
          </p:nvPr>
        </p:nvSpPr>
        <p:spPr>
          <a:xfrm>
            <a:off x="4627440" y="2715480"/>
            <a:ext cx="3681000" cy="1853280"/>
          </a:xfrm>
          <a:prstGeom prst="rect">
            <a:avLst/>
          </a:prstGeom>
        </p:spPr>
        <p:txBody>
          <a:bodyPr lIns="0" rIns="0" tIns="0" bIns="0">
            <a:normAutofit/>
          </a:bodyPr>
          <a:p>
            <a:endParaRPr b="0" lang="fr-FR" sz="1400" spc="-1" strike="noStrike">
              <a:solidFill>
                <a:srgbClr val="000000"/>
              </a:solidFill>
              <a:latin typeface="Arial"/>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69" name="PlaceHolder 1"/>
          <p:cNvSpPr>
            <a:spLocks noGrp="1"/>
          </p:cNvSpPr>
          <p:nvPr>
            <p:ph type="title"/>
          </p:nvPr>
        </p:nvSpPr>
        <p:spPr>
          <a:xfrm>
            <a:off x="762120" y="4572000"/>
            <a:ext cx="6781320" cy="1599840"/>
          </a:xfrm>
          <a:prstGeom prst="rect">
            <a:avLst/>
          </a:prstGeom>
        </p:spPr>
        <p:txBody>
          <a:bodyPr lIns="0" rIns="0" tIns="0" bIns="0" anchor="ctr">
            <a:noAutofit/>
          </a:bodyPr>
          <a:p>
            <a:endParaRPr b="0" lang="fr-FR" sz="1400" spc="-1" strike="noStrike">
              <a:solidFill>
                <a:srgbClr val="000000"/>
              </a:solidFill>
              <a:latin typeface="Arial"/>
            </a:endParaRPr>
          </a:p>
        </p:txBody>
      </p:sp>
      <p:sp>
        <p:nvSpPr>
          <p:cNvPr id="70" name="PlaceHolder 2"/>
          <p:cNvSpPr>
            <a:spLocks noGrp="1"/>
          </p:cNvSpPr>
          <p:nvPr>
            <p:ph type="body"/>
          </p:nvPr>
        </p:nvSpPr>
        <p:spPr>
          <a:xfrm>
            <a:off x="762120" y="685800"/>
            <a:ext cx="3681000" cy="1853280"/>
          </a:xfrm>
          <a:prstGeom prst="rect">
            <a:avLst/>
          </a:prstGeom>
        </p:spPr>
        <p:txBody>
          <a:bodyPr lIns="0" rIns="0" tIns="0" bIns="0">
            <a:normAutofit/>
          </a:bodyPr>
          <a:p>
            <a:endParaRPr b="0" lang="fr-FR" sz="1400" spc="-1" strike="noStrike">
              <a:solidFill>
                <a:srgbClr val="000000"/>
              </a:solidFill>
              <a:latin typeface="Arial"/>
            </a:endParaRPr>
          </a:p>
        </p:txBody>
      </p:sp>
      <p:sp>
        <p:nvSpPr>
          <p:cNvPr id="71" name="PlaceHolder 3"/>
          <p:cNvSpPr>
            <a:spLocks noGrp="1"/>
          </p:cNvSpPr>
          <p:nvPr>
            <p:ph type="body"/>
          </p:nvPr>
        </p:nvSpPr>
        <p:spPr>
          <a:xfrm>
            <a:off x="4627440" y="685800"/>
            <a:ext cx="3681000" cy="1853280"/>
          </a:xfrm>
          <a:prstGeom prst="rect">
            <a:avLst/>
          </a:prstGeom>
        </p:spPr>
        <p:txBody>
          <a:bodyPr lIns="0" rIns="0" tIns="0" bIns="0">
            <a:normAutofit/>
          </a:bodyPr>
          <a:p>
            <a:endParaRPr b="0" lang="fr-FR" sz="1400" spc="-1" strike="noStrike">
              <a:solidFill>
                <a:srgbClr val="000000"/>
              </a:solidFill>
              <a:latin typeface="Arial"/>
            </a:endParaRPr>
          </a:p>
        </p:txBody>
      </p:sp>
      <p:sp>
        <p:nvSpPr>
          <p:cNvPr id="72" name="PlaceHolder 4"/>
          <p:cNvSpPr>
            <a:spLocks noGrp="1"/>
          </p:cNvSpPr>
          <p:nvPr>
            <p:ph type="body"/>
          </p:nvPr>
        </p:nvSpPr>
        <p:spPr>
          <a:xfrm>
            <a:off x="762120" y="2715480"/>
            <a:ext cx="7543440" cy="1853280"/>
          </a:xfrm>
          <a:prstGeom prst="rect">
            <a:avLst/>
          </a:prstGeom>
        </p:spPr>
        <p:txBody>
          <a:bodyPr lIns="0" rIns="0" tIns="0" bIns="0">
            <a:normAutofit/>
          </a:bodyPr>
          <a:p>
            <a:endParaRPr b="0" lang="fr-FR" sz="1400" spc="-1" strike="noStrike">
              <a:solidFill>
                <a:srgbClr val="000000"/>
              </a:solidFill>
              <a:latin typeface="Arial"/>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73" name="PlaceHolder 1"/>
          <p:cNvSpPr>
            <a:spLocks noGrp="1"/>
          </p:cNvSpPr>
          <p:nvPr>
            <p:ph type="title"/>
          </p:nvPr>
        </p:nvSpPr>
        <p:spPr>
          <a:xfrm>
            <a:off x="762120" y="4572000"/>
            <a:ext cx="6781320" cy="1599840"/>
          </a:xfrm>
          <a:prstGeom prst="rect">
            <a:avLst/>
          </a:prstGeom>
        </p:spPr>
        <p:txBody>
          <a:bodyPr lIns="0" rIns="0" tIns="0" bIns="0" anchor="ctr">
            <a:noAutofit/>
          </a:bodyPr>
          <a:p>
            <a:endParaRPr b="0" lang="fr-FR" sz="1400" spc="-1" strike="noStrike">
              <a:solidFill>
                <a:srgbClr val="000000"/>
              </a:solidFill>
              <a:latin typeface="Arial"/>
            </a:endParaRPr>
          </a:p>
        </p:txBody>
      </p:sp>
      <p:sp>
        <p:nvSpPr>
          <p:cNvPr id="74" name="PlaceHolder 2"/>
          <p:cNvSpPr>
            <a:spLocks noGrp="1"/>
          </p:cNvSpPr>
          <p:nvPr>
            <p:ph type="body"/>
          </p:nvPr>
        </p:nvSpPr>
        <p:spPr>
          <a:xfrm>
            <a:off x="762120" y="685800"/>
            <a:ext cx="7543440" cy="1853280"/>
          </a:xfrm>
          <a:prstGeom prst="rect">
            <a:avLst/>
          </a:prstGeom>
        </p:spPr>
        <p:txBody>
          <a:bodyPr lIns="0" rIns="0" tIns="0" bIns="0">
            <a:normAutofit/>
          </a:bodyPr>
          <a:p>
            <a:endParaRPr b="0" lang="fr-FR" sz="1400" spc="-1" strike="noStrike">
              <a:solidFill>
                <a:srgbClr val="000000"/>
              </a:solidFill>
              <a:latin typeface="Arial"/>
            </a:endParaRPr>
          </a:p>
        </p:txBody>
      </p:sp>
      <p:sp>
        <p:nvSpPr>
          <p:cNvPr id="75" name="PlaceHolder 3"/>
          <p:cNvSpPr>
            <a:spLocks noGrp="1"/>
          </p:cNvSpPr>
          <p:nvPr>
            <p:ph type="body"/>
          </p:nvPr>
        </p:nvSpPr>
        <p:spPr>
          <a:xfrm>
            <a:off x="762120" y="2715480"/>
            <a:ext cx="7543440" cy="1853280"/>
          </a:xfrm>
          <a:prstGeom prst="rect">
            <a:avLst/>
          </a:prstGeom>
        </p:spPr>
        <p:txBody>
          <a:bodyPr lIns="0" rIns="0" tIns="0" bIns="0">
            <a:normAutofit/>
          </a:bodyPr>
          <a:p>
            <a:endParaRPr b="0" lang="fr-FR" sz="1400" spc="-1" strike="noStrike">
              <a:solidFill>
                <a:srgbClr val="000000"/>
              </a:solidFill>
              <a:latin typeface="Arial"/>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76" name="PlaceHolder 1"/>
          <p:cNvSpPr>
            <a:spLocks noGrp="1"/>
          </p:cNvSpPr>
          <p:nvPr>
            <p:ph type="title"/>
          </p:nvPr>
        </p:nvSpPr>
        <p:spPr>
          <a:xfrm>
            <a:off x="762120" y="4572000"/>
            <a:ext cx="6781320" cy="1599840"/>
          </a:xfrm>
          <a:prstGeom prst="rect">
            <a:avLst/>
          </a:prstGeom>
        </p:spPr>
        <p:txBody>
          <a:bodyPr lIns="0" rIns="0" tIns="0" bIns="0" anchor="ctr">
            <a:noAutofit/>
          </a:bodyPr>
          <a:p>
            <a:endParaRPr b="0" lang="fr-FR" sz="1400" spc="-1" strike="noStrike">
              <a:solidFill>
                <a:srgbClr val="000000"/>
              </a:solidFill>
              <a:latin typeface="Arial"/>
            </a:endParaRPr>
          </a:p>
        </p:txBody>
      </p:sp>
      <p:sp>
        <p:nvSpPr>
          <p:cNvPr id="77" name="PlaceHolder 2"/>
          <p:cNvSpPr>
            <a:spLocks noGrp="1"/>
          </p:cNvSpPr>
          <p:nvPr>
            <p:ph type="body"/>
          </p:nvPr>
        </p:nvSpPr>
        <p:spPr>
          <a:xfrm>
            <a:off x="762120" y="685800"/>
            <a:ext cx="3681000" cy="1853280"/>
          </a:xfrm>
          <a:prstGeom prst="rect">
            <a:avLst/>
          </a:prstGeom>
        </p:spPr>
        <p:txBody>
          <a:bodyPr lIns="0" rIns="0" tIns="0" bIns="0">
            <a:normAutofit/>
          </a:bodyPr>
          <a:p>
            <a:endParaRPr b="0" lang="fr-FR" sz="1400" spc="-1" strike="noStrike">
              <a:solidFill>
                <a:srgbClr val="000000"/>
              </a:solidFill>
              <a:latin typeface="Arial"/>
            </a:endParaRPr>
          </a:p>
        </p:txBody>
      </p:sp>
      <p:sp>
        <p:nvSpPr>
          <p:cNvPr id="78" name="PlaceHolder 3"/>
          <p:cNvSpPr>
            <a:spLocks noGrp="1"/>
          </p:cNvSpPr>
          <p:nvPr>
            <p:ph type="body"/>
          </p:nvPr>
        </p:nvSpPr>
        <p:spPr>
          <a:xfrm>
            <a:off x="4627440" y="685800"/>
            <a:ext cx="3681000" cy="1853280"/>
          </a:xfrm>
          <a:prstGeom prst="rect">
            <a:avLst/>
          </a:prstGeom>
        </p:spPr>
        <p:txBody>
          <a:bodyPr lIns="0" rIns="0" tIns="0" bIns="0">
            <a:normAutofit/>
          </a:bodyPr>
          <a:p>
            <a:endParaRPr b="0" lang="fr-FR" sz="1400" spc="-1" strike="noStrike">
              <a:solidFill>
                <a:srgbClr val="000000"/>
              </a:solidFill>
              <a:latin typeface="Arial"/>
            </a:endParaRPr>
          </a:p>
        </p:txBody>
      </p:sp>
      <p:sp>
        <p:nvSpPr>
          <p:cNvPr id="79" name="PlaceHolder 4"/>
          <p:cNvSpPr>
            <a:spLocks noGrp="1"/>
          </p:cNvSpPr>
          <p:nvPr>
            <p:ph type="body"/>
          </p:nvPr>
        </p:nvSpPr>
        <p:spPr>
          <a:xfrm>
            <a:off x="762120" y="2715480"/>
            <a:ext cx="3681000" cy="1853280"/>
          </a:xfrm>
          <a:prstGeom prst="rect">
            <a:avLst/>
          </a:prstGeom>
        </p:spPr>
        <p:txBody>
          <a:bodyPr lIns="0" rIns="0" tIns="0" bIns="0">
            <a:normAutofit/>
          </a:bodyPr>
          <a:p>
            <a:endParaRPr b="0" lang="fr-FR" sz="1400" spc="-1" strike="noStrike">
              <a:solidFill>
                <a:srgbClr val="000000"/>
              </a:solidFill>
              <a:latin typeface="Arial"/>
            </a:endParaRPr>
          </a:p>
        </p:txBody>
      </p:sp>
      <p:sp>
        <p:nvSpPr>
          <p:cNvPr id="80" name="PlaceHolder 5"/>
          <p:cNvSpPr>
            <a:spLocks noGrp="1"/>
          </p:cNvSpPr>
          <p:nvPr>
            <p:ph type="body"/>
          </p:nvPr>
        </p:nvSpPr>
        <p:spPr>
          <a:xfrm>
            <a:off x="4627440" y="2715480"/>
            <a:ext cx="3681000" cy="1853280"/>
          </a:xfrm>
          <a:prstGeom prst="rect">
            <a:avLst/>
          </a:prstGeom>
        </p:spPr>
        <p:txBody>
          <a:bodyPr lIns="0" rIns="0" tIns="0" bIns="0">
            <a:normAutofit/>
          </a:bodyPr>
          <a:p>
            <a:endParaRPr b="0" lang="fr-FR" sz="1400" spc="-1" strike="noStrike">
              <a:solidFill>
                <a:srgbClr val="000000"/>
              </a:solidFill>
              <a:latin typeface="Arial"/>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81" name="PlaceHolder 1"/>
          <p:cNvSpPr>
            <a:spLocks noGrp="1"/>
          </p:cNvSpPr>
          <p:nvPr>
            <p:ph type="title"/>
          </p:nvPr>
        </p:nvSpPr>
        <p:spPr>
          <a:xfrm>
            <a:off x="762120" y="4572000"/>
            <a:ext cx="6781320" cy="1599840"/>
          </a:xfrm>
          <a:prstGeom prst="rect">
            <a:avLst/>
          </a:prstGeom>
        </p:spPr>
        <p:txBody>
          <a:bodyPr lIns="0" rIns="0" tIns="0" bIns="0" anchor="ctr">
            <a:noAutofit/>
          </a:bodyPr>
          <a:p>
            <a:endParaRPr b="0" lang="fr-FR" sz="1400" spc="-1" strike="noStrike">
              <a:solidFill>
                <a:srgbClr val="000000"/>
              </a:solidFill>
              <a:latin typeface="Arial"/>
            </a:endParaRPr>
          </a:p>
        </p:txBody>
      </p:sp>
      <p:sp>
        <p:nvSpPr>
          <p:cNvPr id="82" name="PlaceHolder 2"/>
          <p:cNvSpPr>
            <a:spLocks noGrp="1"/>
          </p:cNvSpPr>
          <p:nvPr>
            <p:ph type="body"/>
          </p:nvPr>
        </p:nvSpPr>
        <p:spPr>
          <a:xfrm>
            <a:off x="762120" y="685800"/>
            <a:ext cx="2428920" cy="1853280"/>
          </a:xfrm>
          <a:prstGeom prst="rect">
            <a:avLst/>
          </a:prstGeom>
        </p:spPr>
        <p:txBody>
          <a:bodyPr lIns="0" rIns="0" tIns="0" bIns="0">
            <a:normAutofit/>
          </a:bodyPr>
          <a:p>
            <a:endParaRPr b="0" lang="fr-FR" sz="1400" spc="-1" strike="noStrike">
              <a:solidFill>
                <a:srgbClr val="000000"/>
              </a:solidFill>
              <a:latin typeface="Arial"/>
            </a:endParaRPr>
          </a:p>
        </p:txBody>
      </p:sp>
      <p:sp>
        <p:nvSpPr>
          <p:cNvPr id="83" name="PlaceHolder 3"/>
          <p:cNvSpPr>
            <a:spLocks noGrp="1"/>
          </p:cNvSpPr>
          <p:nvPr>
            <p:ph type="body"/>
          </p:nvPr>
        </p:nvSpPr>
        <p:spPr>
          <a:xfrm>
            <a:off x="3312720" y="685800"/>
            <a:ext cx="2428920" cy="1853280"/>
          </a:xfrm>
          <a:prstGeom prst="rect">
            <a:avLst/>
          </a:prstGeom>
        </p:spPr>
        <p:txBody>
          <a:bodyPr lIns="0" rIns="0" tIns="0" bIns="0">
            <a:normAutofit/>
          </a:bodyPr>
          <a:p>
            <a:endParaRPr b="0" lang="fr-FR" sz="1400" spc="-1" strike="noStrike">
              <a:solidFill>
                <a:srgbClr val="000000"/>
              </a:solidFill>
              <a:latin typeface="Arial"/>
            </a:endParaRPr>
          </a:p>
        </p:txBody>
      </p:sp>
      <p:sp>
        <p:nvSpPr>
          <p:cNvPr id="84" name="PlaceHolder 4"/>
          <p:cNvSpPr>
            <a:spLocks noGrp="1"/>
          </p:cNvSpPr>
          <p:nvPr>
            <p:ph type="body"/>
          </p:nvPr>
        </p:nvSpPr>
        <p:spPr>
          <a:xfrm>
            <a:off x="5863680" y="685800"/>
            <a:ext cx="2428920" cy="1853280"/>
          </a:xfrm>
          <a:prstGeom prst="rect">
            <a:avLst/>
          </a:prstGeom>
        </p:spPr>
        <p:txBody>
          <a:bodyPr lIns="0" rIns="0" tIns="0" bIns="0">
            <a:normAutofit/>
          </a:bodyPr>
          <a:p>
            <a:endParaRPr b="0" lang="fr-FR" sz="1400" spc="-1" strike="noStrike">
              <a:solidFill>
                <a:srgbClr val="000000"/>
              </a:solidFill>
              <a:latin typeface="Arial"/>
            </a:endParaRPr>
          </a:p>
        </p:txBody>
      </p:sp>
      <p:sp>
        <p:nvSpPr>
          <p:cNvPr id="85" name="PlaceHolder 5"/>
          <p:cNvSpPr>
            <a:spLocks noGrp="1"/>
          </p:cNvSpPr>
          <p:nvPr>
            <p:ph type="body"/>
          </p:nvPr>
        </p:nvSpPr>
        <p:spPr>
          <a:xfrm>
            <a:off x="762120" y="2715480"/>
            <a:ext cx="2428920" cy="1853280"/>
          </a:xfrm>
          <a:prstGeom prst="rect">
            <a:avLst/>
          </a:prstGeom>
        </p:spPr>
        <p:txBody>
          <a:bodyPr lIns="0" rIns="0" tIns="0" bIns="0">
            <a:normAutofit/>
          </a:bodyPr>
          <a:p>
            <a:endParaRPr b="0" lang="fr-FR" sz="1400" spc="-1" strike="noStrike">
              <a:solidFill>
                <a:srgbClr val="000000"/>
              </a:solidFill>
              <a:latin typeface="Arial"/>
            </a:endParaRPr>
          </a:p>
        </p:txBody>
      </p:sp>
      <p:sp>
        <p:nvSpPr>
          <p:cNvPr id="86" name="PlaceHolder 6"/>
          <p:cNvSpPr>
            <a:spLocks noGrp="1"/>
          </p:cNvSpPr>
          <p:nvPr>
            <p:ph type="body"/>
          </p:nvPr>
        </p:nvSpPr>
        <p:spPr>
          <a:xfrm>
            <a:off x="3312720" y="2715480"/>
            <a:ext cx="2428920" cy="1853280"/>
          </a:xfrm>
          <a:prstGeom prst="rect">
            <a:avLst/>
          </a:prstGeom>
        </p:spPr>
        <p:txBody>
          <a:bodyPr lIns="0" rIns="0" tIns="0" bIns="0">
            <a:normAutofit/>
          </a:bodyPr>
          <a:p>
            <a:endParaRPr b="0" lang="fr-FR" sz="1400" spc="-1" strike="noStrike">
              <a:solidFill>
                <a:srgbClr val="000000"/>
              </a:solidFill>
              <a:latin typeface="Arial"/>
            </a:endParaRPr>
          </a:p>
        </p:txBody>
      </p:sp>
      <p:sp>
        <p:nvSpPr>
          <p:cNvPr id="87" name="PlaceHolder 7"/>
          <p:cNvSpPr>
            <a:spLocks noGrp="1"/>
          </p:cNvSpPr>
          <p:nvPr>
            <p:ph type="body"/>
          </p:nvPr>
        </p:nvSpPr>
        <p:spPr>
          <a:xfrm>
            <a:off x="5863680" y="2715480"/>
            <a:ext cx="2428920" cy="1853280"/>
          </a:xfrm>
          <a:prstGeom prst="rect">
            <a:avLst/>
          </a:prstGeom>
        </p:spPr>
        <p:txBody>
          <a:bodyPr lIns="0" rIns="0" tIns="0" bIns="0">
            <a:normAutofit/>
          </a:bodyPr>
          <a:p>
            <a:endParaRPr b="0" lang="fr-FR" sz="1400" spc="-1" strike="noStrike">
              <a:solidFill>
                <a:srgbClr val="000000"/>
              </a:solidFill>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slideLayout" Target="../slideLayouts/slideLayout24.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0" name="CustomShape 1" hidden="1"/>
          <p:cNvSpPr/>
          <p:nvPr/>
        </p:nvSpPr>
        <p:spPr>
          <a:xfrm>
            <a:off x="777240" y="0"/>
            <a:ext cx="7543440" cy="380520"/>
          </a:xfrm>
          <a:prstGeom prst="rect">
            <a:avLst/>
          </a:prstGeom>
          <a:solidFill>
            <a:schemeClr val="accent1"/>
          </a:solidFill>
          <a:ln w="0">
            <a:noFill/>
          </a:ln>
        </p:spPr>
        <p:style>
          <a:lnRef idx="0"/>
          <a:fillRef idx="0"/>
          <a:effectRef idx="0"/>
          <a:fontRef idx="minor"/>
        </p:style>
      </p:sp>
      <p:sp>
        <p:nvSpPr>
          <p:cNvPr id="1" name="CustomShape 2" hidden="1"/>
          <p:cNvSpPr/>
          <p:nvPr/>
        </p:nvSpPr>
        <p:spPr>
          <a:xfrm>
            <a:off x="777240" y="6172200"/>
            <a:ext cx="7543440" cy="27000"/>
          </a:xfrm>
          <a:prstGeom prst="rect">
            <a:avLst/>
          </a:prstGeom>
          <a:solidFill>
            <a:schemeClr val="accent1"/>
          </a:solidFill>
          <a:ln w="0">
            <a:noFill/>
          </a:ln>
        </p:spPr>
        <p:style>
          <a:lnRef idx="0"/>
          <a:fillRef idx="0"/>
          <a:effectRef idx="0"/>
          <a:fontRef idx="minor"/>
        </p:style>
      </p:sp>
      <p:sp>
        <p:nvSpPr>
          <p:cNvPr id="2" name="CustomShape 3"/>
          <p:cNvSpPr/>
          <p:nvPr/>
        </p:nvSpPr>
        <p:spPr>
          <a:xfrm>
            <a:off x="777240" y="0"/>
            <a:ext cx="7543440" cy="3047760"/>
          </a:xfrm>
          <a:prstGeom prst="rect">
            <a:avLst/>
          </a:prstGeom>
          <a:solidFill>
            <a:schemeClr val="accent1"/>
          </a:solidFill>
          <a:ln w="0">
            <a:noFill/>
          </a:ln>
        </p:spPr>
        <p:style>
          <a:lnRef idx="0"/>
          <a:fillRef idx="0"/>
          <a:effectRef idx="0"/>
          <a:fontRef idx="minor"/>
        </p:style>
      </p:sp>
      <p:sp>
        <p:nvSpPr>
          <p:cNvPr id="3" name="PlaceHolder 4"/>
          <p:cNvSpPr>
            <a:spLocks noGrp="1"/>
          </p:cNvSpPr>
          <p:nvPr>
            <p:ph type="title"/>
          </p:nvPr>
        </p:nvSpPr>
        <p:spPr>
          <a:xfrm>
            <a:off x="762120" y="3200400"/>
            <a:ext cx="7543440" cy="1523520"/>
          </a:xfrm>
          <a:prstGeom prst="rect">
            <a:avLst/>
          </a:prstGeom>
        </p:spPr>
        <p:txBody>
          <a:bodyPr anchor="b">
            <a:noAutofit/>
          </a:bodyPr>
          <a:p>
            <a:r>
              <a:rPr b="0" lang="fr-FR" sz="8000" spc="-1" strike="noStrike">
                <a:solidFill>
                  <a:srgbClr val="000000"/>
                </a:solidFill>
                <a:latin typeface="Arial"/>
              </a:rPr>
              <a:t>Fai clic per modificare il formato del testo del titolo</a:t>
            </a:r>
            <a:endParaRPr b="0" lang="fr-FR" sz="8000" spc="-1" strike="noStrike">
              <a:solidFill>
                <a:srgbClr val="000000"/>
              </a:solidFill>
              <a:latin typeface="Arial"/>
            </a:endParaRPr>
          </a:p>
        </p:txBody>
      </p:sp>
      <p:sp>
        <p:nvSpPr>
          <p:cNvPr id="4" name="PlaceHolder 5"/>
          <p:cNvSpPr>
            <a:spLocks noGrp="1"/>
          </p:cNvSpPr>
          <p:nvPr>
            <p:ph type="dt"/>
          </p:nvPr>
        </p:nvSpPr>
        <p:spPr>
          <a:xfrm>
            <a:off x="6248520" y="6208920"/>
            <a:ext cx="2133360" cy="364680"/>
          </a:xfrm>
          <a:prstGeom prst="rect">
            <a:avLst/>
          </a:prstGeom>
        </p:spPr>
        <p:txBody>
          <a:bodyPr anchor="ctr">
            <a:noAutofit/>
          </a:bodyPr>
          <a:p>
            <a:endParaRPr b="0" lang="fr-FR" sz="2400" spc="-1" strike="noStrike">
              <a:latin typeface="Times New Roman"/>
            </a:endParaRPr>
          </a:p>
        </p:txBody>
      </p:sp>
      <p:sp>
        <p:nvSpPr>
          <p:cNvPr id="5" name="PlaceHolder 6"/>
          <p:cNvSpPr>
            <a:spLocks noGrp="1"/>
          </p:cNvSpPr>
          <p:nvPr>
            <p:ph type="ftr"/>
          </p:nvPr>
        </p:nvSpPr>
        <p:spPr>
          <a:xfrm>
            <a:off x="762120" y="6208920"/>
            <a:ext cx="4873680" cy="364680"/>
          </a:xfrm>
          <a:prstGeom prst="rect">
            <a:avLst/>
          </a:prstGeom>
        </p:spPr>
        <p:txBody>
          <a:bodyPr anchor="ctr">
            <a:noAutofit/>
          </a:bodyPr>
          <a:p>
            <a:endParaRPr b="0" lang="fr-FR" sz="2400" spc="-1" strike="noStrike">
              <a:latin typeface="Times New Roman"/>
            </a:endParaRPr>
          </a:p>
        </p:txBody>
      </p:sp>
      <p:sp>
        <p:nvSpPr>
          <p:cNvPr id="6" name="PlaceHolder 7"/>
          <p:cNvSpPr>
            <a:spLocks noGrp="1"/>
          </p:cNvSpPr>
          <p:nvPr>
            <p:ph type="sldNum"/>
          </p:nvPr>
        </p:nvSpPr>
        <p:spPr>
          <a:xfrm>
            <a:off x="7620120" y="5687640"/>
            <a:ext cx="761760" cy="364680"/>
          </a:xfrm>
          <a:prstGeom prst="rect">
            <a:avLst/>
          </a:prstGeom>
        </p:spPr>
        <p:txBody>
          <a:bodyPr anchor="ctr">
            <a:noAutofit/>
          </a:bodyPr>
          <a:p>
            <a:pPr algn="r">
              <a:lnSpc>
                <a:spcPct val="100000"/>
              </a:lnSpc>
              <a:tabLst>
                <a:tab algn="l" pos="0"/>
              </a:tabLst>
            </a:pPr>
            <a:fld id="{017933A2-BC21-41E1-AA25-2E9CA26A8FA8}" type="slidenum">
              <a:rPr b="0" lang="fr-FR" sz="2400" spc="-1" strike="noStrike">
                <a:solidFill>
                  <a:srgbClr val="262626"/>
                </a:solidFill>
                <a:latin typeface="Impact"/>
                <a:ea typeface="Impact"/>
              </a:rPr>
              <a:t>&lt;numero&gt;</a:t>
            </a:fld>
            <a:endParaRPr b="0" lang="fr-FR" sz="2400" spc="-1" strike="noStrike">
              <a:latin typeface="Times New Roman"/>
            </a:endParaRPr>
          </a:p>
        </p:txBody>
      </p:sp>
      <p:sp>
        <p:nvSpPr>
          <p:cNvPr id="7" name="CustomShape 8"/>
          <p:cNvSpPr/>
          <p:nvPr/>
        </p:nvSpPr>
        <p:spPr>
          <a:xfrm>
            <a:off x="777240" y="6172200"/>
            <a:ext cx="7543440" cy="27000"/>
          </a:xfrm>
          <a:prstGeom prst="rect">
            <a:avLst/>
          </a:prstGeom>
          <a:solidFill>
            <a:schemeClr val="accent1"/>
          </a:solidFill>
          <a:ln w="0">
            <a:noFill/>
          </a:ln>
        </p:spPr>
        <p:style>
          <a:lnRef idx="0"/>
          <a:fillRef idx="0"/>
          <a:effectRef idx="0"/>
          <a:fontRef idx="minor"/>
        </p:style>
      </p:sp>
      <p:sp>
        <p:nvSpPr>
          <p:cNvPr id="8" name="PlaceHolder 9"/>
          <p:cNvSpPr>
            <a:spLocks noGrp="1"/>
          </p:cNvSpPr>
          <p:nvPr>
            <p:ph type="body"/>
          </p:nvPr>
        </p:nvSpPr>
        <p:spPr>
          <a:xfrm>
            <a:off x="457200" y="1604520"/>
            <a:ext cx="8229240" cy="397728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fr-FR" sz="1400" spc="-1" strike="noStrike">
                <a:solidFill>
                  <a:srgbClr val="000000"/>
                </a:solidFill>
                <a:latin typeface="Arial"/>
              </a:rPr>
              <a:t>Fai clic per modificare il formato del testo della struttura</a:t>
            </a:r>
            <a:endParaRPr b="0" lang="fr-FR" sz="14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fr-FR" sz="1400" spc="-1" strike="noStrike">
                <a:solidFill>
                  <a:srgbClr val="000000"/>
                </a:solidFill>
                <a:latin typeface="Arial"/>
              </a:rPr>
              <a:t>Secondo livello struttura</a:t>
            </a:r>
            <a:endParaRPr b="0" lang="fr-FR" sz="14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fr-FR" sz="1400" spc="-1" strike="noStrike">
                <a:solidFill>
                  <a:srgbClr val="000000"/>
                </a:solidFill>
                <a:latin typeface="Arial"/>
              </a:rPr>
              <a:t>Terzo livello struttura</a:t>
            </a:r>
            <a:endParaRPr b="0" lang="fr-FR" sz="1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fr-FR" sz="1400" spc="-1" strike="noStrike">
                <a:solidFill>
                  <a:srgbClr val="000000"/>
                </a:solidFill>
                <a:latin typeface="Arial"/>
              </a:rPr>
              <a:t>Quarto livello struttura</a:t>
            </a:r>
            <a:endParaRPr b="0" lang="fr-FR" sz="14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fr-FR" sz="2000" spc="-1" strike="noStrike">
                <a:solidFill>
                  <a:srgbClr val="000000"/>
                </a:solidFill>
                <a:latin typeface="Arial"/>
              </a:rPr>
              <a:t>Quinto livello struttura</a:t>
            </a:r>
            <a:endParaRPr b="0" lang="fr-FR"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fr-FR" sz="2000" spc="-1" strike="noStrike">
                <a:solidFill>
                  <a:srgbClr val="000000"/>
                </a:solidFill>
                <a:latin typeface="Arial"/>
              </a:rPr>
              <a:t>Sesto livello struttura</a:t>
            </a:r>
            <a:endParaRPr b="0" lang="fr-FR"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fr-FR" sz="2000" spc="-1" strike="noStrike">
                <a:solidFill>
                  <a:srgbClr val="000000"/>
                </a:solidFill>
                <a:latin typeface="Arial"/>
              </a:rPr>
              <a:t>Settimo livello struttura</a:t>
            </a:r>
            <a:endParaRPr b="0" lang="fr-FR"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5" name="CustomShape 1"/>
          <p:cNvSpPr/>
          <p:nvPr/>
        </p:nvSpPr>
        <p:spPr>
          <a:xfrm>
            <a:off x="777240" y="0"/>
            <a:ext cx="7543440" cy="380520"/>
          </a:xfrm>
          <a:prstGeom prst="rect">
            <a:avLst/>
          </a:prstGeom>
          <a:solidFill>
            <a:schemeClr val="accent1"/>
          </a:solidFill>
          <a:ln w="0">
            <a:noFill/>
          </a:ln>
        </p:spPr>
        <p:style>
          <a:lnRef idx="0"/>
          <a:fillRef idx="0"/>
          <a:effectRef idx="0"/>
          <a:fontRef idx="minor"/>
        </p:style>
      </p:sp>
      <p:sp>
        <p:nvSpPr>
          <p:cNvPr id="46" name="CustomShape 2"/>
          <p:cNvSpPr/>
          <p:nvPr/>
        </p:nvSpPr>
        <p:spPr>
          <a:xfrm>
            <a:off x="777240" y="6172200"/>
            <a:ext cx="7543440" cy="27000"/>
          </a:xfrm>
          <a:prstGeom prst="rect">
            <a:avLst/>
          </a:prstGeom>
          <a:solidFill>
            <a:schemeClr val="accent1"/>
          </a:solidFill>
          <a:ln w="0">
            <a:noFill/>
          </a:ln>
        </p:spPr>
        <p:style>
          <a:lnRef idx="0"/>
          <a:fillRef idx="0"/>
          <a:effectRef idx="0"/>
          <a:fontRef idx="minor"/>
        </p:style>
      </p:sp>
      <p:sp>
        <p:nvSpPr>
          <p:cNvPr id="47" name="PlaceHolder 3"/>
          <p:cNvSpPr>
            <a:spLocks noGrp="1"/>
          </p:cNvSpPr>
          <p:nvPr>
            <p:ph type="title"/>
          </p:nvPr>
        </p:nvSpPr>
        <p:spPr>
          <a:xfrm>
            <a:off x="762120" y="4572000"/>
            <a:ext cx="6781320" cy="1599840"/>
          </a:xfrm>
          <a:prstGeom prst="rect">
            <a:avLst/>
          </a:prstGeom>
        </p:spPr>
        <p:txBody>
          <a:bodyPr anchor="b">
            <a:normAutofit fontScale="52000"/>
          </a:bodyPr>
          <a:p>
            <a:r>
              <a:rPr b="0" lang="fr-FR" sz="5400" spc="-1" strike="noStrike">
                <a:solidFill>
                  <a:srgbClr val="000000"/>
                </a:solidFill>
                <a:latin typeface="Arial"/>
              </a:rPr>
              <a:t>Fai clic per modificare il formato del testo del titolo</a:t>
            </a:r>
            <a:endParaRPr b="0" lang="fr-FR" sz="5400" spc="-1" strike="noStrike">
              <a:solidFill>
                <a:srgbClr val="000000"/>
              </a:solidFill>
              <a:latin typeface="Arial"/>
            </a:endParaRPr>
          </a:p>
        </p:txBody>
      </p:sp>
      <p:sp>
        <p:nvSpPr>
          <p:cNvPr id="48" name="PlaceHolder 4"/>
          <p:cNvSpPr>
            <a:spLocks noGrp="1"/>
          </p:cNvSpPr>
          <p:nvPr>
            <p:ph type="body"/>
          </p:nvPr>
        </p:nvSpPr>
        <p:spPr>
          <a:xfrm>
            <a:off x="762120" y="685800"/>
            <a:ext cx="7543440" cy="3885840"/>
          </a:xfrm>
          <a:prstGeom prst="rect">
            <a:avLst/>
          </a:prstGeom>
        </p:spPr>
        <p:txBody>
          <a:bodyPr anchor="ctr">
            <a:normAutofit/>
          </a:bodyPr>
          <a:p>
            <a:pPr marL="432000" indent="-324000">
              <a:spcBef>
                <a:spcPts val="1417"/>
              </a:spcBef>
              <a:buClr>
                <a:srgbClr val="000000"/>
              </a:buClr>
              <a:buSzPct val="45000"/>
              <a:buFont typeface="Wingdings" charset="2"/>
              <a:buChar char=""/>
            </a:pPr>
            <a:r>
              <a:rPr b="0" lang="fr-FR" sz="2400" spc="-1" strike="noStrike">
                <a:solidFill>
                  <a:srgbClr val="000000"/>
                </a:solidFill>
                <a:latin typeface="Arial"/>
              </a:rPr>
              <a:t>Fai clic per modificare il formato del testo della struttura</a:t>
            </a:r>
            <a:endParaRPr b="0" lang="fr-FR" sz="24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fr-FR" sz="2400" spc="-1" strike="noStrike">
                <a:solidFill>
                  <a:srgbClr val="000000"/>
                </a:solidFill>
                <a:latin typeface="Arial"/>
              </a:rPr>
              <a:t>Secondo livello struttura</a:t>
            </a:r>
            <a:endParaRPr b="0" lang="fr-FR" sz="24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fr-FR" sz="2400" spc="-1" strike="noStrike">
                <a:solidFill>
                  <a:srgbClr val="000000"/>
                </a:solidFill>
                <a:latin typeface="Arial"/>
              </a:rPr>
              <a:t>Terzo livello struttura</a:t>
            </a:r>
            <a:endParaRPr b="0" lang="fr-FR"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fr-FR" sz="2400" spc="-1" strike="noStrike">
                <a:solidFill>
                  <a:srgbClr val="000000"/>
                </a:solidFill>
                <a:latin typeface="Arial"/>
              </a:rPr>
              <a:t>Quarto livello struttura</a:t>
            </a:r>
            <a:endParaRPr b="0" lang="fr-FR" sz="24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fr-FR" sz="2400" spc="-1" strike="noStrike">
                <a:solidFill>
                  <a:srgbClr val="000000"/>
                </a:solidFill>
                <a:latin typeface="Arial"/>
              </a:rPr>
              <a:t>Quinto livello struttura</a:t>
            </a:r>
            <a:endParaRPr b="0" lang="fr-FR" sz="24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fr-FR" sz="2400" spc="-1" strike="noStrike">
                <a:solidFill>
                  <a:srgbClr val="000000"/>
                </a:solidFill>
                <a:latin typeface="Arial"/>
              </a:rPr>
              <a:t>Sesto livello struttura</a:t>
            </a:r>
            <a:endParaRPr b="0" lang="fr-FR" sz="24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fr-FR" sz="2400" spc="-1" strike="noStrike">
                <a:solidFill>
                  <a:srgbClr val="000000"/>
                </a:solidFill>
                <a:latin typeface="Arial"/>
              </a:rPr>
              <a:t>Settimo livello struttura</a:t>
            </a:r>
            <a:endParaRPr b="0" lang="fr-FR" sz="2400" spc="-1" strike="noStrike">
              <a:solidFill>
                <a:srgbClr val="000000"/>
              </a:solidFill>
              <a:latin typeface="Arial"/>
            </a:endParaRPr>
          </a:p>
        </p:txBody>
      </p:sp>
      <p:sp>
        <p:nvSpPr>
          <p:cNvPr id="49" name="PlaceHolder 5"/>
          <p:cNvSpPr>
            <a:spLocks noGrp="1"/>
          </p:cNvSpPr>
          <p:nvPr>
            <p:ph type="dt"/>
          </p:nvPr>
        </p:nvSpPr>
        <p:spPr>
          <a:xfrm>
            <a:off x="6248520" y="6208920"/>
            <a:ext cx="2133360" cy="364680"/>
          </a:xfrm>
          <a:prstGeom prst="rect">
            <a:avLst/>
          </a:prstGeom>
        </p:spPr>
        <p:txBody>
          <a:bodyPr anchor="ctr">
            <a:noAutofit/>
          </a:bodyPr>
          <a:p>
            <a:endParaRPr b="0" lang="fr-FR" sz="2400" spc="-1" strike="noStrike">
              <a:latin typeface="Times New Roman"/>
            </a:endParaRPr>
          </a:p>
        </p:txBody>
      </p:sp>
      <p:sp>
        <p:nvSpPr>
          <p:cNvPr id="50" name="PlaceHolder 6"/>
          <p:cNvSpPr>
            <a:spLocks noGrp="1"/>
          </p:cNvSpPr>
          <p:nvPr>
            <p:ph type="ftr"/>
          </p:nvPr>
        </p:nvSpPr>
        <p:spPr>
          <a:xfrm>
            <a:off x="762120" y="6208920"/>
            <a:ext cx="4873680" cy="364680"/>
          </a:xfrm>
          <a:prstGeom prst="rect">
            <a:avLst/>
          </a:prstGeom>
        </p:spPr>
        <p:txBody>
          <a:bodyPr anchor="ctr">
            <a:noAutofit/>
          </a:bodyPr>
          <a:p>
            <a:endParaRPr b="0" lang="fr-FR" sz="2400" spc="-1" strike="noStrike">
              <a:latin typeface="Times New Roman"/>
            </a:endParaRPr>
          </a:p>
        </p:txBody>
      </p:sp>
      <p:sp>
        <p:nvSpPr>
          <p:cNvPr id="51" name="PlaceHolder 7"/>
          <p:cNvSpPr>
            <a:spLocks noGrp="1"/>
          </p:cNvSpPr>
          <p:nvPr>
            <p:ph type="sldNum"/>
          </p:nvPr>
        </p:nvSpPr>
        <p:spPr>
          <a:xfrm>
            <a:off x="7620120" y="5687640"/>
            <a:ext cx="761760" cy="364680"/>
          </a:xfrm>
          <a:prstGeom prst="rect">
            <a:avLst/>
          </a:prstGeom>
        </p:spPr>
        <p:txBody>
          <a:bodyPr anchor="ctr">
            <a:noAutofit/>
          </a:bodyPr>
          <a:p>
            <a:pPr algn="r">
              <a:lnSpc>
                <a:spcPct val="100000"/>
              </a:lnSpc>
              <a:tabLst>
                <a:tab algn="l" pos="0"/>
              </a:tabLst>
            </a:pPr>
            <a:fld id="{C5C56796-8CAD-41AB-9FF0-293E167C8AD9}" type="slidenum">
              <a:rPr b="0" lang="fr-FR" sz="2400" spc="-1" strike="noStrike">
                <a:solidFill>
                  <a:srgbClr val="262626"/>
                </a:solidFill>
                <a:latin typeface="Impact"/>
                <a:ea typeface="Impact"/>
              </a:rPr>
              <a:t>&lt;numero&gt;</a:t>
            </a:fld>
            <a:endParaRPr b="0" lang="fr-FR" sz="2400" spc="-1" strike="noStrike">
              <a:latin typeface="Times New Roman"/>
            </a:endParaRPr>
          </a:p>
        </p:txBody>
      </p:sp>
    </p:spTree>
  </p:cSld>
  <p:clrMap bg1="lt1" bg2="lt2" tx1="dk1" tx2="dk2" accent1="accent1" accent2="accent2" accent3="accent3" accent4="accent4" accent5="accent5" accent6="accent6" hlink="hlink" folHlink="folHlink"/>
  <p:sldLayoutIdLst>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sldMaster>
</file>

<file path=ppt/slides/_rels/slide1.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2.xml"/>
</Relationships>
</file>

<file path=ppt/slides/_rels/slide2.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13.xml"/>
</Relationships>
</file>

<file path=ppt/slides/_rels/slide3.xml.rels><?xml version="1.0" encoding="UTF-8"?>
<Relationships xmlns="http://schemas.openxmlformats.org/package/2006/relationships"><Relationship Id="rId1" Type="http://schemas.openxmlformats.org/officeDocument/2006/relationships/image" Target="../media/image3.jpeg"/><Relationship Id="rId2" Type="http://schemas.openxmlformats.org/officeDocument/2006/relationships/slideLayout" Target="../slideLayouts/slideLayout13.xml"/>
</Relationships>
</file>

<file path=ppt/slides/_rels/slide4.xml.rels><?xml version="1.0" encoding="UTF-8"?>
<Relationships xmlns="http://schemas.openxmlformats.org/package/2006/relationships"><Relationship Id="rId1" Type="http://schemas.openxmlformats.org/officeDocument/2006/relationships/image" Target="../media/image4.jpeg"/><Relationship Id="rId2" Type="http://schemas.openxmlformats.org/officeDocument/2006/relationships/image" Target="../media/image5.jpeg"/><Relationship Id="rId3" Type="http://schemas.openxmlformats.org/officeDocument/2006/relationships/slideLayout" Target="../slideLayouts/slideLayout13.xml"/>
</Relationships>
</file>

<file path=ppt/slides/_rels/slide5.xml.rels><?xml version="1.0" encoding="UTF-8"?>
<Relationships xmlns="http://schemas.openxmlformats.org/package/2006/relationships"><Relationship Id="rId1" Type="http://schemas.openxmlformats.org/officeDocument/2006/relationships/image" Target="../media/image6.jpeg"/><Relationship Id="rId2" Type="http://schemas.openxmlformats.org/officeDocument/2006/relationships/slideLayout" Target="../slideLayouts/slideLayout13.xml"/>
</Relationships>
</file>

<file path=ppt/slides/_rels/slide6.xml.rels><?xml version="1.0" encoding="UTF-8"?>
<Relationships xmlns="http://schemas.openxmlformats.org/package/2006/relationships"><Relationship Id="rId1" Type="http://schemas.openxmlformats.org/officeDocument/2006/relationships/image" Target="../media/image7.jpeg"/><Relationship Id="rId2" Type="http://schemas.openxmlformats.org/officeDocument/2006/relationships/slideLayout" Target="../slideLayouts/slideLayout13.xml"/>
</Relationships>
</file>

<file path=ppt/slides/_rels/slide7.xml.rels><?xml version="1.0" encoding="UTF-8"?>
<Relationships xmlns="http://schemas.openxmlformats.org/package/2006/relationships"><Relationship Id="rId1" Type="http://schemas.openxmlformats.org/officeDocument/2006/relationships/image" Target="../media/image8.png"/><Relationship Id="rId2" Type="http://schemas.openxmlformats.org/officeDocument/2006/relationships/slideLayout" Target="../slideLayouts/slideLayout13.xml"/>
</Relationships>
</file>

<file path=ppt/slides/_rels/slide8.xml.rels><?xml version="1.0" encoding="UTF-8"?>
<Relationships xmlns="http://schemas.openxmlformats.org/package/2006/relationships"><Relationship Id="rId1" Type="http://schemas.openxmlformats.org/officeDocument/2006/relationships/image" Target="../media/image9.jpeg"/><Relationship Id="rId2" Type="http://schemas.openxmlformats.org/officeDocument/2006/relationships/slideLayout" Target="../slideLayouts/slideLayout13.xml"/>
</Relationships>
</file>

<file path=ppt/slides/_rels/slide9.xml.rels><?xml version="1.0" encoding="UTF-8"?>
<Relationships xmlns="http://schemas.openxmlformats.org/package/2006/relationships"><Relationship Id="rId1" Type="http://schemas.openxmlformats.org/officeDocument/2006/relationships/image" Target="../media/image10.jpeg"/><Relationship Id="rId2" Type="http://schemas.openxmlformats.org/officeDocument/2006/relationships/slideLayout" Target="../slideLayouts/slideLayout13.xml"/>
</Relationships>
</file>

<file path=ppt/slides/_rels/slide10.xml.rels><?xml version="1.0" encoding="UTF-8"?>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3.xml"/>
</Relationships>
</file>

<file path=ppt/slides/_rels/slide11.xml.rels><?xml version="1.0" encoding="UTF-8"?>
<Relationships xmlns="http://schemas.openxmlformats.org/package/2006/relationships"><Relationship Id="rId1" Type="http://schemas.openxmlformats.org/officeDocument/2006/relationships/image" Target="../media/image12.jpeg"/><Relationship Id="rId2" Type="http://schemas.openxmlformats.org/officeDocument/2006/relationships/slideLayout" Target="../slideLayouts/slideLayout13.xml"/>
</Relationships>
</file>

<file path=ppt/slides/_rels/slide12.xml.rels><?xml version="1.0" encoding="UTF-8"?>
<Relationships xmlns="http://schemas.openxmlformats.org/package/2006/relationships"><Relationship Id="rId1" Type="http://schemas.openxmlformats.org/officeDocument/2006/relationships/slideLayout" Target="../slideLayouts/slideLayout13.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88" name="Google Shape;93;p13" descr="Montesquieu - Wikipedia"/>
          <p:cNvPicPr/>
          <p:nvPr/>
        </p:nvPicPr>
        <p:blipFill>
          <a:blip r:embed="rId1"/>
          <a:stretch/>
        </p:blipFill>
        <p:spPr>
          <a:xfrm>
            <a:off x="2988000" y="2178000"/>
            <a:ext cx="3171600" cy="3833640"/>
          </a:xfrm>
          <a:prstGeom prst="rect">
            <a:avLst/>
          </a:prstGeom>
          <a:ln w="0">
            <a:noFill/>
          </a:ln>
          <a:effectLst>
            <a:outerShdw algn="tl" blurRad="292100" dir="2700000" dist="139498" rotWithShape="0">
              <a:srgbClr val="333333">
                <a:alpha val="65000"/>
              </a:srgbClr>
            </a:outerShdw>
          </a:effectLst>
        </p:spPr>
      </p:pic>
      <p:sp>
        <p:nvSpPr>
          <p:cNvPr id="89" name="CustomShape 1"/>
          <p:cNvSpPr/>
          <p:nvPr/>
        </p:nvSpPr>
        <p:spPr>
          <a:xfrm>
            <a:off x="1550880" y="620640"/>
            <a:ext cx="6041520" cy="1015200"/>
          </a:xfrm>
          <a:prstGeom prst="rect">
            <a:avLst/>
          </a:prstGeom>
          <a:noFill/>
          <a:ln w="0">
            <a:noFill/>
          </a:ln>
        </p:spPr>
        <p:style>
          <a:lnRef idx="0"/>
          <a:fillRef idx="0"/>
          <a:effectRef idx="0"/>
          <a:fontRef idx="minor"/>
        </p:style>
        <p:txBody>
          <a:bodyPr>
            <a:noAutofit/>
          </a:bodyPr>
          <a:p>
            <a:pPr algn="ctr">
              <a:lnSpc>
                <a:spcPct val="100000"/>
              </a:lnSpc>
              <a:tabLst>
                <a:tab algn="l" pos="0"/>
              </a:tabLst>
            </a:pPr>
            <a:r>
              <a:rPr b="1" lang="fr-FR" sz="6000" spc="-1" strike="noStrike">
                <a:solidFill>
                  <a:srgbClr val="e9e9e9"/>
                </a:solidFill>
                <a:latin typeface="Times New Roman"/>
                <a:ea typeface="Times New Roman"/>
              </a:rPr>
              <a:t>MONTESQUIEU</a:t>
            </a:r>
            <a:endParaRPr b="0" lang="fr-FR" sz="6000" spc="-1" strike="noStrike">
              <a:latin typeface="Arial"/>
            </a:endParaRPr>
          </a:p>
        </p:txBody>
      </p:sp>
      <p:sp>
        <p:nvSpPr>
          <p:cNvPr id="90" name="CustomShape 2"/>
          <p:cNvSpPr/>
          <p:nvPr/>
        </p:nvSpPr>
        <p:spPr>
          <a:xfrm>
            <a:off x="6159600" y="3885120"/>
            <a:ext cx="2376000" cy="1188360"/>
          </a:xfrm>
          <a:prstGeom prst="rect">
            <a:avLst/>
          </a:prstGeom>
          <a:noFill/>
          <a:ln w="0">
            <a:noFill/>
          </a:ln>
        </p:spPr>
        <p:style>
          <a:lnRef idx="0"/>
          <a:fillRef idx="0"/>
          <a:effectRef idx="0"/>
          <a:fontRef idx="minor"/>
        </p:style>
        <p:txBody>
          <a:bodyPr>
            <a:spAutoFit/>
          </a:bodyPr>
          <a:p>
            <a:pPr marL="285840" indent="-285480">
              <a:lnSpc>
                <a:spcPct val="100000"/>
              </a:lnSpc>
              <a:buClr>
                <a:srgbClr val="000000"/>
              </a:buClr>
              <a:buFont typeface="Arial"/>
              <a:buChar char="•"/>
            </a:pPr>
            <a:r>
              <a:rPr b="0" lang="fr-FR" sz="1800" spc="-1" strike="noStrike">
                <a:solidFill>
                  <a:srgbClr val="000000"/>
                </a:solidFill>
                <a:latin typeface="Arial"/>
                <a:ea typeface="Arial"/>
              </a:rPr>
              <a:t>Esprit de Lois</a:t>
            </a:r>
            <a:endParaRPr b="0" lang="fr-FR" sz="1800" spc="-1" strike="noStrike">
              <a:latin typeface="Arial"/>
            </a:endParaRPr>
          </a:p>
          <a:p>
            <a:pPr marL="285840" indent="-171000">
              <a:lnSpc>
                <a:spcPct val="100000"/>
              </a:lnSpc>
              <a:tabLst>
                <a:tab algn="l" pos="0"/>
              </a:tabLst>
            </a:pPr>
            <a:endParaRPr b="0" lang="fr-FR" sz="1800" spc="-1" strike="noStrike">
              <a:latin typeface="Arial"/>
            </a:endParaRPr>
          </a:p>
          <a:p>
            <a:pPr marL="285840" indent="-285480">
              <a:lnSpc>
                <a:spcPct val="100000"/>
              </a:lnSpc>
              <a:buClr>
                <a:srgbClr val="000000"/>
              </a:buClr>
              <a:buFont typeface="Arial"/>
              <a:buChar char="•"/>
              <a:tabLst>
                <a:tab algn="l" pos="0"/>
              </a:tabLst>
            </a:pPr>
            <a:r>
              <a:rPr b="0" lang="fr-FR" sz="1800" spc="-1" strike="noStrike">
                <a:solidFill>
                  <a:srgbClr val="000000"/>
                </a:solidFill>
                <a:latin typeface="Arial"/>
                <a:ea typeface="Arial"/>
              </a:rPr>
              <a:t>Les Lettres Persanes</a:t>
            </a:r>
            <a:endParaRPr b="0" lang="fr-FR" sz="1800" spc="-1" strike="noStrike">
              <a:latin typeface="Arial"/>
            </a:endParaRPr>
          </a:p>
        </p:txBody>
      </p:sp>
      <p:sp>
        <p:nvSpPr>
          <p:cNvPr id="91" name="CustomShape 3"/>
          <p:cNvSpPr/>
          <p:nvPr/>
        </p:nvSpPr>
        <p:spPr>
          <a:xfrm>
            <a:off x="1045080" y="3885120"/>
            <a:ext cx="1944000" cy="923040"/>
          </a:xfrm>
          <a:prstGeom prst="rect">
            <a:avLst/>
          </a:prstGeom>
          <a:noFill/>
          <a:ln w="0">
            <a:noFill/>
          </a:ln>
        </p:spPr>
        <p:style>
          <a:lnRef idx="0"/>
          <a:fillRef idx="0"/>
          <a:effectRef idx="0"/>
          <a:fontRef idx="minor"/>
        </p:style>
        <p:txBody>
          <a:bodyPr>
            <a:noAutofit/>
          </a:bodyPr>
          <a:p>
            <a:pPr marL="285840" indent="-285480">
              <a:lnSpc>
                <a:spcPct val="100000"/>
              </a:lnSpc>
              <a:buClr>
                <a:srgbClr val="000000"/>
              </a:buClr>
              <a:buFont typeface="Arial"/>
              <a:buChar char="•"/>
            </a:pPr>
            <a:r>
              <a:rPr b="0" lang="fr-FR" sz="1800" spc="-1" strike="noStrike">
                <a:solidFill>
                  <a:srgbClr val="000000"/>
                </a:solidFill>
                <a:latin typeface="Arial"/>
                <a:ea typeface="Arial"/>
              </a:rPr>
              <a:t>Encyclopédie</a:t>
            </a:r>
            <a:endParaRPr b="0" lang="fr-FR" sz="1800" spc="-1" strike="noStrike">
              <a:latin typeface="Arial"/>
            </a:endParaRPr>
          </a:p>
          <a:p>
            <a:pPr>
              <a:lnSpc>
                <a:spcPct val="100000"/>
              </a:lnSpc>
              <a:tabLst>
                <a:tab algn="l" pos="0"/>
              </a:tabLst>
            </a:pPr>
            <a:endParaRPr b="0" lang="fr-FR" sz="1800" spc="-1" strike="noStrike">
              <a:latin typeface="Arial"/>
            </a:endParaRPr>
          </a:p>
          <a:p>
            <a:pPr marL="285840" indent="-285480">
              <a:lnSpc>
                <a:spcPct val="100000"/>
              </a:lnSpc>
              <a:buClr>
                <a:srgbClr val="000000"/>
              </a:buClr>
              <a:buFont typeface="Arial"/>
              <a:buChar char="•"/>
              <a:tabLst>
                <a:tab algn="l" pos="0"/>
              </a:tabLst>
            </a:pPr>
            <a:r>
              <a:rPr b="0" lang="fr-FR" sz="1800" spc="-1" strike="noStrike">
                <a:solidFill>
                  <a:srgbClr val="000000"/>
                </a:solidFill>
                <a:latin typeface="Arial"/>
                <a:ea typeface="Arial"/>
              </a:rPr>
              <a:t>Biographie</a:t>
            </a:r>
            <a:endParaRPr b="0" lang="fr-FR" sz="1800" spc="-1" strike="noStrike">
              <a:latin typeface="Arial"/>
            </a:endParaRPr>
          </a:p>
        </p:txBody>
      </p:sp>
      <p:sp>
        <p:nvSpPr>
          <p:cNvPr id="92" name="CustomShape 4"/>
          <p:cNvSpPr/>
          <p:nvPr/>
        </p:nvSpPr>
        <p:spPr>
          <a:xfrm>
            <a:off x="1260000" y="6108840"/>
            <a:ext cx="6693120" cy="731160"/>
          </a:xfrm>
          <a:prstGeom prst="rect">
            <a:avLst/>
          </a:prstGeom>
          <a:noFill/>
          <a:ln w="0">
            <a:noFill/>
          </a:ln>
        </p:spPr>
        <p:style>
          <a:lnRef idx="0"/>
          <a:fillRef idx="0"/>
          <a:effectRef idx="0"/>
          <a:fontRef idx="minor"/>
        </p:style>
        <p:txBody>
          <a:bodyPr>
            <a:spAutoFit/>
          </a:bodyPr>
          <a:p>
            <a:pPr algn="ctr">
              <a:lnSpc>
                <a:spcPct val="100000"/>
              </a:lnSpc>
              <a:tabLst>
                <a:tab algn="l" pos="0"/>
              </a:tabLst>
            </a:pPr>
            <a:r>
              <a:rPr b="0" lang="fr-FR" sz="1400" spc="-1" strike="noStrike">
                <a:solidFill>
                  <a:srgbClr val="000000"/>
                </a:solidFill>
                <a:latin typeface="Arial"/>
                <a:ea typeface="Arial"/>
              </a:rPr>
              <a:t>Alice Caminiti, Elena Calamaro, Evelin Commendatore, </a:t>
            </a:r>
            <a:endParaRPr b="0" lang="fr-FR" sz="1400" spc="-1" strike="noStrike">
              <a:latin typeface="Arial"/>
            </a:endParaRPr>
          </a:p>
          <a:p>
            <a:pPr algn="ctr">
              <a:lnSpc>
                <a:spcPct val="100000"/>
              </a:lnSpc>
              <a:tabLst>
                <a:tab algn="l" pos="0"/>
              </a:tabLst>
            </a:pPr>
            <a:r>
              <a:rPr b="0" lang="fr-FR" sz="1400" spc="-1" strike="noStrike">
                <a:solidFill>
                  <a:srgbClr val="000000"/>
                </a:solidFill>
                <a:latin typeface="Arial"/>
                <a:ea typeface="Arial"/>
              </a:rPr>
              <a:t>Federica Cultrera, Federica Guarino, Giorgia D’Agostino</a:t>
            </a:r>
            <a:endParaRPr b="0" lang="fr-FR" sz="1400" spc="-1" strike="noStrike">
              <a:latin typeface="Arial"/>
            </a:endParaRPr>
          </a:p>
          <a:p>
            <a:pPr algn="ctr">
              <a:lnSpc>
                <a:spcPct val="100000"/>
              </a:lnSpc>
              <a:tabLst>
                <a:tab algn="l" pos="0"/>
              </a:tabLst>
            </a:pPr>
            <a:r>
              <a:rPr b="0" lang="fr-FR" sz="1400" spc="-1" strike="noStrike">
                <a:solidFill>
                  <a:srgbClr val="000000"/>
                </a:solidFill>
                <a:latin typeface="Arial"/>
                <a:ea typeface="Arial"/>
              </a:rPr>
              <a:t> </a:t>
            </a:r>
            <a:r>
              <a:rPr b="0" lang="fr-FR" sz="1400" spc="-1" strike="noStrike">
                <a:solidFill>
                  <a:srgbClr val="000000"/>
                </a:solidFill>
                <a:latin typeface="Arial"/>
                <a:ea typeface="Arial"/>
              </a:rPr>
              <a:t>IVBL a. s. 2020-2021</a:t>
            </a:r>
            <a:endParaRPr b="0" lang="fr-FR" sz="1400" spc="-1" strike="noStrike">
              <a:latin typeface="Arial"/>
            </a:endParaRPr>
          </a:p>
        </p:txBody>
      </p:sp>
    </p:spTree>
  </p:cSld>
  <mc:AlternateContent>
    <mc:Choice Requires="p14">
      <p:transition spd="slow" p14:dur="4000">
        <p:fade thruBlk="true"/>
      </p:transition>
    </mc:Choice>
    <mc:Fallback>
      <p:transition spd="slow">
        <p:fade thruBlk="true"/>
      </p:transition>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3" name="CustomShape 1"/>
          <p:cNvSpPr/>
          <p:nvPr/>
        </p:nvSpPr>
        <p:spPr>
          <a:xfrm>
            <a:off x="3204000" y="524160"/>
            <a:ext cx="3024000" cy="457560"/>
          </a:xfrm>
          <a:prstGeom prst="rect">
            <a:avLst/>
          </a:prstGeom>
          <a:noFill/>
          <a:ln w="0">
            <a:noFill/>
          </a:ln>
        </p:spPr>
        <p:style>
          <a:lnRef idx="0"/>
          <a:fillRef idx="0"/>
          <a:effectRef idx="0"/>
          <a:fontRef idx="minor"/>
        </p:style>
        <p:txBody>
          <a:bodyPr>
            <a:spAutoFit/>
          </a:bodyPr>
          <a:p>
            <a:pPr>
              <a:lnSpc>
                <a:spcPct val="100000"/>
              </a:lnSpc>
              <a:tabLst>
                <a:tab algn="l" pos="0"/>
              </a:tabLst>
            </a:pPr>
            <a:r>
              <a:rPr b="0" lang="fr-FR" sz="2400" spc="-1" strike="noStrike" u="sng">
                <a:solidFill>
                  <a:srgbClr val="980606"/>
                </a:solidFill>
                <a:uFillTx/>
                <a:latin typeface="Times New Roman"/>
                <a:ea typeface="Times New Roman"/>
              </a:rPr>
              <a:t>L'ENCYCLOPÉDIE</a:t>
            </a:r>
            <a:endParaRPr b="0" lang="fr-FR" sz="2400" spc="-1" strike="noStrike">
              <a:latin typeface="Arial"/>
            </a:endParaRPr>
          </a:p>
        </p:txBody>
      </p:sp>
      <p:sp>
        <p:nvSpPr>
          <p:cNvPr id="94" name="CustomShape 2"/>
          <p:cNvSpPr/>
          <p:nvPr/>
        </p:nvSpPr>
        <p:spPr>
          <a:xfrm>
            <a:off x="460440" y="1105200"/>
            <a:ext cx="8136720" cy="645840"/>
          </a:xfrm>
          <a:prstGeom prst="rect">
            <a:avLst/>
          </a:prstGeom>
          <a:noFill/>
          <a:ln w="0">
            <a:noFill/>
          </a:ln>
        </p:spPr>
        <p:style>
          <a:lnRef idx="0"/>
          <a:fillRef idx="0"/>
          <a:effectRef idx="0"/>
          <a:fontRef idx="minor"/>
        </p:style>
        <p:txBody>
          <a:bodyPr>
            <a:noAutofit/>
          </a:bodyPr>
          <a:p>
            <a:pPr algn="ctr">
              <a:lnSpc>
                <a:spcPct val="100000"/>
              </a:lnSpc>
              <a:tabLst>
                <a:tab algn="l" pos="0"/>
              </a:tabLst>
            </a:pPr>
            <a:r>
              <a:rPr b="0" lang="fr-FR" sz="1800" spc="-1" strike="noStrike">
                <a:solidFill>
                  <a:srgbClr val="000000"/>
                </a:solidFill>
                <a:latin typeface="Lustria"/>
                <a:ea typeface="Lustria"/>
              </a:rPr>
              <a:t>L'encyclopédie a été écrite et produite pendant les Lumières. L'éditeur Breton a confié à Diderot la partie humaniste et à d’Alembert la partie scientifique.</a:t>
            </a:r>
            <a:endParaRPr b="0" lang="fr-FR" sz="1800" spc="-1" strike="noStrike">
              <a:latin typeface="Arial"/>
            </a:endParaRPr>
          </a:p>
        </p:txBody>
      </p:sp>
      <p:sp>
        <p:nvSpPr>
          <p:cNvPr id="95" name="CustomShape 3"/>
          <p:cNvSpPr/>
          <p:nvPr/>
        </p:nvSpPr>
        <p:spPr>
          <a:xfrm>
            <a:off x="1223280" y="2158200"/>
            <a:ext cx="3997440" cy="3657240"/>
          </a:xfrm>
          <a:prstGeom prst="rect">
            <a:avLst/>
          </a:prstGeom>
          <a:noFill/>
          <a:ln w="0">
            <a:noFill/>
          </a:ln>
        </p:spPr>
        <p:style>
          <a:lnRef idx="0"/>
          <a:fillRef idx="0"/>
          <a:effectRef idx="0"/>
          <a:fontRef idx="minor"/>
        </p:style>
        <p:txBody>
          <a:bodyPr>
            <a:spAutoFit/>
          </a:bodyPr>
          <a:p>
            <a:pPr algn="just">
              <a:lnSpc>
                <a:spcPct val="100000"/>
              </a:lnSpc>
              <a:tabLst>
                <a:tab algn="l" pos="0"/>
              </a:tabLst>
            </a:pPr>
            <a:r>
              <a:rPr b="0" lang="fr-FR" sz="1800" spc="-1" strike="noStrike">
                <a:solidFill>
                  <a:srgbClr val="000000"/>
                </a:solidFill>
                <a:latin typeface="Lustria"/>
                <a:ea typeface="Lustria"/>
              </a:rPr>
              <a:t>Trois buts:</a:t>
            </a:r>
            <a:endParaRPr b="0" lang="fr-FR" sz="1800" spc="-1" strike="noStrike">
              <a:latin typeface="Arial"/>
            </a:endParaRPr>
          </a:p>
          <a:p>
            <a:pPr marL="285840" indent="-285480" algn="just">
              <a:lnSpc>
                <a:spcPct val="100000"/>
              </a:lnSpc>
              <a:buClr>
                <a:srgbClr val="000000"/>
              </a:buClr>
              <a:buFont typeface="Arial"/>
              <a:buChar char="•"/>
              <a:tabLst>
                <a:tab algn="l" pos="0"/>
              </a:tabLst>
            </a:pPr>
            <a:r>
              <a:rPr b="0" lang="fr-FR" sz="1800" spc="-1" strike="noStrike">
                <a:solidFill>
                  <a:srgbClr val="000000"/>
                </a:solidFill>
                <a:latin typeface="Lustria"/>
                <a:ea typeface="Lustria"/>
              </a:rPr>
              <a:t>rejeter les superstitions et les préjugés pour faire triompher la raison et le progrès</a:t>
            </a:r>
            <a:endParaRPr b="0" lang="fr-FR" sz="1800" spc="-1" strike="noStrike">
              <a:latin typeface="Arial"/>
            </a:endParaRPr>
          </a:p>
          <a:p>
            <a:pPr marL="285840" indent="-285480" algn="just">
              <a:lnSpc>
                <a:spcPct val="100000"/>
              </a:lnSpc>
              <a:buClr>
                <a:srgbClr val="000000"/>
              </a:buClr>
              <a:buFont typeface="Arial"/>
              <a:buChar char="•"/>
              <a:tabLst>
                <a:tab algn="l" pos="0"/>
              </a:tabLst>
            </a:pPr>
            <a:r>
              <a:rPr b="0" lang="fr-FR" sz="1800" spc="-1" strike="noStrike">
                <a:solidFill>
                  <a:srgbClr val="000000"/>
                </a:solidFill>
                <a:latin typeface="Lustria"/>
                <a:ea typeface="Lustria"/>
              </a:rPr>
              <a:t>dénoncer la religion parce qu'elle est trop liée aux miracles, aux écritures sacrées et n'est pas fondée sur la raison</a:t>
            </a:r>
            <a:endParaRPr b="0" lang="fr-FR" sz="1800" spc="-1" strike="noStrike">
              <a:latin typeface="Arial"/>
            </a:endParaRPr>
          </a:p>
          <a:p>
            <a:pPr marL="285840" indent="-285480" algn="just">
              <a:lnSpc>
                <a:spcPct val="100000"/>
              </a:lnSpc>
              <a:buClr>
                <a:srgbClr val="000000"/>
              </a:buClr>
              <a:buFont typeface="Arial"/>
              <a:buChar char="•"/>
              <a:tabLst>
                <a:tab algn="l" pos="0"/>
              </a:tabLst>
            </a:pPr>
            <a:r>
              <a:rPr b="0" lang="fr-FR" sz="1800" spc="-1" strike="noStrike">
                <a:solidFill>
                  <a:srgbClr val="000000"/>
                </a:solidFill>
                <a:latin typeface="Lustria"/>
                <a:ea typeface="Lustria"/>
              </a:rPr>
              <a:t>dans le domaine politique défendre la justice et la monarchie parlementaire, condamner l'absolutisme, l'oppression et l'arbitraire.</a:t>
            </a:r>
            <a:endParaRPr b="0" lang="fr-FR" sz="1800" spc="-1" strike="noStrike">
              <a:latin typeface="Arial"/>
            </a:endParaRPr>
          </a:p>
        </p:txBody>
      </p:sp>
      <p:sp>
        <p:nvSpPr>
          <p:cNvPr id="96" name="CustomShape 4"/>
          <p:cNvSpPr/>
          <p:nvPr/>
        </p:nvSpPr>
        <p:spPr>
          <a:xfrm>
            <a:off x="155520" y="-144360"/>
            <a:ext cx="304560" cy="304560"/>
          </a:xfrm>
          <a:prstGeom prst="rect">
            <a:avLst/>
          </a:prstGeom>
          <a:noFill/>
          <a:ln w="0">
            <a:noFill/>
          </a:ln>
        </p:spPr>
        <p:style>
          <a:lnRef idx="0"/>
          <a:fillRef idx="0"/>
          <a:effectRef idx="0"/>
          <a:fontRef idx="minor"/>
        </p:style>
      </p:sp>
      <p:sp>
        <p:nvSpPr>
          <p:cNvPr id="97" name="CustomShape 5"/>
          <p:cNvSpPr/>
          <p:nvPr/>
        </p:nvSpPr>
        <p:spPr>
          <a:xfrm>
            <a:off x="307800" y="7920"/>
            <a:ext cx="304560" cy="304560"/>
          </a:xfrm>
          <a:prstGeom prst="rect">
            <a:avLst/>
          </a:prstGeom>
          <a:noFill/>
          <a:ln w="0">
            <a:noFill/>
          </a:ln>
        </p:spPr>
        <p:style>
          <a:lnRef idx="0"/>
          <a:fillRef idx="0"/>
          <a:effectRef idx="0"/>
          <a:fontRef idx="minor"/>
        </p:style>
      </p:sp>
      <p:sp>
        <p:nvSpPr>
          <p:cNvPr id="98" name="CustomShape 6"/>
          <p:cNvSpPr/>
          <p:nvPr/>
        </p:nvSpPr>
        <p:spPr>
          <a:xfrm>
            <a:off x="460440" y="160200"/>
            <a:ext cx="304560" cy="304560"/>
          </a:xfrm>
          <a:prstGeom prst="rect">
            <a:avLst/>
          </a:prstGeom>
          <a:noFill/>
          <a:ln w="0">
            <a:noFill/>
          </a:ln>
        </p:spPr>
        <p:style>
          <a:lnRef idx="0"/>
          <a:fillRef idx="0"/>
          <a:effectRef idx="0"/>
          <a:fontRef idx="minor"/>
        </p:style>
      </p:sp>
      <p:sp>
        <p:nvSpPr>
          <p:cNvPr id="99" name="CustomShape 7"/>
          <p:cNvSpPr/>
          <p:nvPr/>
        </p:nvSpPr>
        <p:spPr>
          <a:xfrm>
            <a:off x="612720" y="312840"/>
            <a:ext cx="304560" cy="304560"/>
          </a:xfrm>
          <a:prstGeom prst="rect">
            <a:avLst/>
          </a:prstGeom>
          <a:noFill/>
          <a:ln w="0">
            <a:noFill/>
          </a:ln>
        </p:spPr>
        <p:style>
          <a:lnRef idx="0"/>
          <a:fillRef idx="0"/>
          <a:effectRef idx="0"/>
          <a:fontRef idx="minor"/>
        </p:style>
      </p:sp>
      <p:sp>
        <p:nvSpPr>
          <p:cNvPr id="100" name="CustomShape 8"/>
          <p:cNvSpPr/>
          <p:nvPr/>
        </p:nvSpPr>
        <p:spPr>
          <a:xfrm>
            <a:off x="765000" y="465120"/>
            <a:ext cx="304560" cy="304560"/>
          </a:xfrm>
          <a:prstGeom prst="rect">
            <a:avLst/>
          </a:prstGeom>
          <a:noFill/>
          <a:ln w="0">
            <a:noFill/>
          </a:ln>
        </p:spPr>
        <p:style>
          <a:lnRef idx="0"/>
          <a:fillRef idx="0"/>
          <a:effectRef idx="0"/>
          <a:fontRef idx="minor"/>
        </p:style>
      </p:sp>
      <p:sp>
        <p:nvSpPr>
          <p:cNvPr id="101" name="CustomShape 9"/>
          <p:cNvSpPr/>
          <p:nvPr/>
        </p:nvSpPr>
        <p:spPr>
          <a:xfrm>
            <a:off x="917640" y="617400"/>
            <a:ext cx="304560" cy="304560"/>
          </a:xfrm>
          <a:prstGeom prst="rect">
            <a:avLst/>
          </a:prstGeom>
          <a:noFill/>
          <a:ln w="0">
            <a:noFill/>
          </a:ln>
        </p:spPr>
        <p:style>
          <a:lnRef idx="0"/>
          <a:fillRef idx="0"/>
          <a:effectRef idx="0"/>
          <a:fontRef idx="minor"/>
        </p:style>
      </p:sp>
      <p:sp>
        <p:nvSpPr>
          <p:cNvPr id="102" name="CustomShape 10"/>
          <p:cNvSpPr/>
          <p:nvPr/>
        </p:nvSpPr>
        <p:spPr>
          <a:xfrm>
            <a:off x="1069920" y="770040"/>
            <a:ext cx="304560" cy="304560"/>
          </a:xfrm>
          <a:prstGeom prst="rect">
            <a:avLst/>
          </a:prstGeom>
          <a:noFill/>
          <a:ln w="0">
            <a:noFill/>
          </a:ln>
        </p:spPr>
        <p:style>
          <a:lnRef idx="0"/>
          <a:fillRef idx="0"/>
          <a:effectRef idx="0"/>
          <a:fontRef idx="minor"/>
        </p:style>
      </p:sp>
      <p:sp>
        <p:nvSpPr>
          <p:cNvPr id="103" name="CustomShape 11"/>
          <p:cNvSpPr/>
          <p:nvPr/>
        </p:nvSpPr>
        <p:spPr>
          <a:xfrm>
            <a:off x="5753880" y="2013840"/>
            <a:ext cx="2411280" cy="3704400"/>
          </a:xfrm>
          <a:prstGeom prst="round2DiagRect">
            <a:avLst>
              <a:gd name="adj1" fmla="val 16667"/>
              <a:gd name="adj2" fmla="val 0"/>
            </a:avLst>
          </a:prstGeom>
          <a:blipFill rotWithShape="0">
            <a:blip r:embed="rId1"/>
            <a:stretch/>
          </a:blipFill>
          <a:ln cap="sq" w="88900">
            <a:solidFill>
              <a:srgbClr val="ffffff"/>
            </a:solidFill>
            <a:miter/>
          </a:ln>
          <a:effectLst>
            <a:outerShdw algn="tl" blurRad="254000" rotWithShape="0">
              <a:srgbClr val="000000">
                <a:alpha val="43000"/>
              </a:srgbClr>
            </a:outerShdw>
          </a:effectLst>
        </p:spPr>
        <p:style>
          <a:lnRef idx="0"/>
          <a:fillRef idx="0"/>
          <a:effectRef idx="0"/>
          <a:fontRef idx="minor"/>
        </p:style>
      </p:sp>
    </p:spTree>
  </p:cSld>
  <mc:AlternateContent>
    <mc:Choice Requires="p14">
      <p:transition spd="slow" p14:dur="12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4" name="CustomShape 1"/>
          <p:cNvSpPr/>
          <p:nvPr/>
        </p:nvSpPr>
        <p:spPr>
          <a:xfrm>
            <a:off x="3499200" y="2338560"/>
            <a:ext cx="5085720" cy="923040"/>
          </a:xfrm>
          <a:prstGeom prst="rect">
            <a:avLst/>
          </a:prstGeom>
          <a:solidFill>
            <a:schemeClr val="lt1"/>
          </a:solidFill>
          <a:ln w="22225">
            <a:solidFill>
              <a:schemeClr val="accent1"/>
            </a:solidFill>
            <a:round/>
          </a:ln>
        </p:spPr>
        <p:style>
          <a:lnRef idx="0"/>
          <a:fillRef idx="0"/>
          <a:effectRef idx="0"/>
          <a:fontRef idx="minor"/>
        </p:style>
      </p:sp>
      <p:sp>
        <p:nvSpPr>
          <p:cNvPr id="105" name="CustomShape 2"/>
          <p:cNvSpPr/>
          <p:nvPr/>
        </p:nvSpPr>
        <p:spPr>
          <a:xfrm>
            <a:off x="429480" y="950040"/>
            <a:ext cx="8444520" cy="1199880"/>
          </a:xfrm>
          <a:prstGeom prst="rect">
            <a:avLst/>
          </a:prstGeom>
          <a:noFill/>
          <a:ln w="0">
            <a:noFill/>
          </a:ln>
        </p:spPr>
        <p:style>
          <a:lnRef idx="0"/>
          <a:fillRef idx="0"/>
          <a:effectRef idx="0"/>
          <a:fontRef idx="minor"/>
        </p:style>
        <p:txBody>
          <a:bodyPr>
            <a:noAutofit/>
          </a:bodyPr>
          <a:p>
            <a:pPr>
              <a:lnSpc>
                <a:spcPct val="100000"/>
              </a:lnSpc>
              <a:tabLst>
                <a:tab algn="l" pos="0"/>
              </a:tabLst>
            </a:pPr>
            <a:r>
              <a:rPr b="0" lang="fr-FR" sz="1800" spc="-1" strike="noStrike">
                <a:solidFill>
                  <a:srgbClr val="000000"/>
                </a:solidFill>
                <a:latin typeface="Lustria"/>
                <a:ea typeface="Lustria"/>
              </a:rPr>
              <a:t>À sa mort, son "Essai sur le goût" est placé après l'article de Voltaire dans l'Encyclopédie. La formation du goût de Montesquieu se fait grâce à des hommes sensibles à l'art qui l'ont guidé au cours d'un voyage en Italie; la découverte de ce pays jusqu'alors inconnu lui dévoile des arts qu'il ignorait et le conduit à se forger de nouveaux goûts. </a:t>
            </a:r>
            <a:endParaRPr b="0" lang="fr-FR" sz="1800" spc="-1" strike="noStrike">
              <a:latin typeface="Arial"/>
            </a:endParaRPr>
          </a:p>
        </p:txBody>
      </p:sp>
      <p:sp>
        <p:nvSpPr>
          <p:cNvPr id="106" name="CustomShape 3"/>
          <p:cNvSpPr/>
          <p:nvPr/>
        </p:nvSpPr>
        <p:spPr>
          <a:xfrm>
            <a:off x="251640" y="451440"/>
            <a:ext cx="8964000" cy="461160"/>
          </a:xfrm>
          <a:prstGeom prst="rect">
            <a:avLst/>
          </a:prstGeom>
          <a:noFill/>
          <a:ln w="0">
            <a:noFill/>
          </a:ln>
        </p:spPr>
        <p:style>
          <a:lnRef idx="0"/>
          <a:fillRef idx="0"/>
          <a:effectRef idx="0"/>
          <a:fontRef idx="minor"/>
        </p:style>
        <p:txBody>
          <a:bodyPr>
            <a:noAutofit/>
          </a:bodyPr>
          <a:p>
            <a:pPr>
              <a:lnSpc>
                <a:spcPct val="100000"/>
              </a:lnSpc>
              <a:tabLst>
                <a:tab algn="l" pos="0"/>
              </a:tabLst>
            </a:pPr>
            <a:r>
              <a:rPr b="0" lang="fr-FR" sz="2400" spc="-1" strike="noStrike" u="sng">
                <a:solidFill>
                  <a:srgbClr val="980606"/>
                </a:solidFill>
                <a:uFillTx/>
                <a:latin typeface="Times New Roman"/>
                <a:ea typeface="Times New Roman"/>
              </a:rPr>
              <a:t>MONTESQUIEU ET SA CONTRIBUTION À L'ENCYCLOPÉDIE</a:t>
            </a:r>
            <a:endParaRPr b="0" lang="fr-FR" sz="2400" spc="-1" strike="noStrike">
              <a:latin typeface="Arial"/>
            </a:endParaRPr>
          </a:p>
        </p:txBody>
      </p:sp>
      <p:sp>
        <p:nvSpPr>
          <p:cNvPr id="107" name="CustomShape 4"/>
          <p:cNvSpPr/>
          <p:nvPr/>
        </p:nvSpPr>
        <p:spPr>
          <a:xfrm>
            <a:off x="3466440" y="2338560"/>
            <a:ext cx="5085720" cy="923040"/>
          </a:xfrm>
          <a:prstGeom prst="rect">
            <a:avLst/>
          </a:prstGeom>
          <a:noFill/>
          <a:ln w="0">
            <a:noFill/>
          </a:ln>
        </p:spPr>
        <p:style>
          <a:lnRef idx="0"/>
          <a:fillRef idx="0"/>
          <a:effectRef idx="0"/>
          <a:fontRef idx="minor"/>
        </p:style>
        <p:txBody>
          <a:bodyPr>
            <a:noAutofit/>
          </a:bodyPr>
          <a:p>
            <a:pPr algn="ctr">
              <a:lnSpc>
                <a:spcPct val="100000"/>
              </a:lnSpc>
              <a:tabLst>
                <a:tab algn="l" pos="0"/>
              </a:tabLst>
            </a:pPr>
            <a:r>
              <a:rPr b="0" lang="fr-FR" sz="1800" spc="-1" strike="noStrike">
                <a:solidFill>
                  <a:srgbClr val="000000"/>
                </a:solidFill>
                <a:latin typeface="Lustria"/>
                <a:ea typeface="Lustria"/>
              </a:rPr>
              <a:t>Dans l'article sur le goût 🡪 </a:t>
            </a:r>
            <a:r>
              <a:rPr b="0" lang="fr-FR" sz="1800" spc="-1" strike="noStrike">
                <a:solidFill>
                  <a:srgbClr val="980606"/>
                </a:solidFill>
                <a:latin typeface="Lustria"/>
                <a:ea typeface="Lustria"/>
              </a:rPr>
              <a:t>théorie de l'art </a:t>
            </a:r>
            <a:r>
              <a:rPr b="0" lang="fr-FR" sz="1800" spc="-1" strike="noStrike">
                <a:solidFill>
                  <a:srgbClr val="000000"/>
                </a:solidFill>
                <a:latin typeface="Lustria"/>
                <a:ea typeface="Lustria"/>
              </a:rPr>
              <a:t>🡪 la beauté d'une œuvre vient de la relation entre sa force créatrice et l'effet qu'elle produit</a:t>
            </a:r>
            <a:endParaRPr b="0" lang="fr-FR" sz="1800" spc="-1" strike="noStrike">
              <a:latin typeface="Arial"/>
            </a:endParaRPr>
          </a:p>
        </p:txBody>
      </p:sp>
      <p:sp>
        <p:nvSpPr>
          <p:cNvPr id="108" name="CustomShape 5"/>
          <p:cNvSpPr/>
          <p:nvPr/>
        </p:nvSpPr>
        <p:spPr>
          <a:xfrm>
            <a:off x="3780000" y="3548160"/>
            <a:ext cx="4582440" cy="2307960"/>
          </a:xfrm>
          <a:prstGeom prst="rect">
            <a:avLst/>
          </a:prstGeom>
          <a:noFill/>
          <a:ln w="0">
            <a:noFill/>
          </a:ln>
        </p:spPr>
        <p:style>
          <a:lnRef idx="0"/>
          <a:fillRef idx="0"/>
          <a:effectRef idx="0"/>
          <a:fontRef idx="minor"/>
        </p:style>
        <p:txBody>
          <a:bodyPr>
            <a:noAutofit/>
          </a:bodyPr>
          <a:p>
            <a:pPr algn="r">
              <a:lnSpc>
                <a:spcPct val="100000"/>
              </a:lnSpc>
              <a:tabLst>
                <a:tab algn="l" pos="0"/>
              </a:tabLst>
            </a:pPr>
            <a:r>
              <a:rPr b="0" lang="fr-FR" sz="1800" spc="-1" strike="noStrike">
                <a:solidFill>
                  <a:srgbClr val="000000"/>
                </a:solidFill>
                <a:latin typeface="Lustria"/>
                <a:ea typeface="Lustria"/>
              </a:rPr>
              <a:t>L'idée qu'il se fait du goût repose donc </a:t>
            </a:r>
            <a:endParaRPr b="0" lang="fr-FR" sz="1800" spc="-1" strike="noStrike">
              <a:latin typeface="Arial"/>
            </a:endParaRPr>
          </a:p>
          <a:p>
            <a:pPr algn="r">
              <a:lnSpc>
                <a:spcPct val="100000"/>
              </a:lnSpc>
              <a:tabLst>
                <a:tab algn="l" pos="0"/>
              </a:tabLst>
            </a:pPr>
            <a:r>
              <a:rPr b="0" lang="fr-FR" sz="1800" spc="-1" strike="noStrike">
                <a:solidFill>
                  <a:srgbClr val="000000"/>
                </a:solidFill>
                <a:latin typeface="Lustria"/>
                <a:ea typeface="Lustria"/>
              </a:rPr>
              <a:t>sur une analyse des causes du plaisir qu'inspire une œuvre d'art, et fait de l'impression ressentie un critère esthétique décisif. </a:t>
            </a:r>
            <a:endParaRPr b="0" lang="fr-FR" sz="1800" spc="-1" strike="noStrike">
              <a:latin typeface="Arial"/>
            </a:endParaRPr>
          </a:p>
          <a:p>
            <a:pPr algn="r">
              <a:lnSpc>
                <a:spcPct val="100000"/>
              </a:lnSpc>
              <a:tabLst>
                <a:tab algn="l" pos="0"/>
              </a:tabLst>
            </a:pPr>
            <a:r>
              <a:rPr b="0" lang="fr-FR" sz="1800" spc="-1" strike="noStrike">
                <a:solidFill>
                  <a:srgbClr val="000000"/>
                </a:solidFill>
                <a:latin typeface="Lustria"/>
                <a:ea typeface="Lustria"/>
              </a:rPr>
              <a:t>Ainsi, les sources de la beauté sont dans </a:t>
            </a:r>
            <a:endParaRPr b="0" lang="fr-FR" sz="1800" spc="-1" strike="noStrike">
              <a:latin typeface="Arial"/>
            </a:endParaRPr>
          </a:p>
          <a:p>
            <a:pPr algn="r">
              <a:lnSpc>
                <a:spcPct val="100000"/>
              </a:lnSpc>
              <a:tabLst>
                <a:tab algn="l" pos="0"/>
              </a:tabLst>
            </a:pPr>
            <a:r>
              <a:rPr b="0" lang="fr-FR" sz="1800" spc="-1" strike="noStrike">
                <a:solidFill>
                  <a:srgbClr val="000000"/>
                </a:solidFill>
                <a:latin typeface="Lustria"/>
                <a:ea typeface="Lustria"/>
              </a:rPr>
              <a:t>nous-mêmes et chercher les raisons,</a:t>
            </a:r>
            <a:endParaRPr b="0" lang="fr-FR" sz="1800" spc="-1" strike="noStrike">
              <a:latin typeface="Arial"/>
            </a:endParaRPr>
          </a:p>
          <a:p>
            <a:pPr algn="r">
              <a:lnSpc>
                <a:spcPct val="100000"/>
              </a:lnSpc>
              <a:tabLst>
                <a:tab algn="l" pos="0"/>
              </a:tabLst>
            </a:pPr>
            <a:r>
              <a:rPr b="0" lang="fr-FR" sz="1800" spc="-1" strike="noStrike">
                <a:solidFill>
                  <a:srgbClr val="000000"/>
                </a:solidFill>
                <a:latin typeface="Lustria"/>
                <a:ea typeface="Lustria"/>
              </a:rPr>
              <a:t> </a:t>
            </a:r>
            <a:r>
              <a:rPr b="0" lang="fr-FR" sz="1800" spc="-1" strike="noStrike">
                <a:solidFill>
                  <a:srgbClr val="000000"/>
                </a:solidFill>
                <a:latin typeface="Lustria"/>
                <a:ea typeface="Lustria"/>
              </a:rPr>
              <a:t>c'est chercher les causes des plaisirs </a:t>
            </a:r>
            <a:endParaRPr b="0" lang="fr-FR" sz="1800" spc="-1" strike="noStrike">
              <a:latin typeface="Arial"/>
            </a:endParaRPr>
          </a:p>
          <a:p>
            <a:pPr algn="r">
              <a:lnSpc>
                <a:spcPct val="100000"/>
              </a:lnSpc>
              <a:tabLst>
                <a:tab algn="l" pos="0"/>
              </a:tabLst>
            </a:pPr>
            <a:r>
              <a:rPr b="0" lang="fr-FR" sz="1800" spc="-1" strike="noStrike">
                <a:solidFill>
                  <a:srgbClr val="000000"/>
                </a:solidFill>
                <a:latin typeface="Lustria"/>
                <a:ea typeface="Lustria"/>
              </a:rPr>
              <a:t>de notre âme</a:t>
            </a:r>
            <a:endParaRPr b="0" lang="fr-FR" sz="1800" spc="-1" strike="noStrike">
              <a:latin typeface="Arial"/>
            </a:endParaRPr>
          </a:p>
        </p:txBody>
      </p:sp>
      <p:pic>
        <p:nvPicPr>
          <p:cNvPr id="109" name="Google Shape;122;p15" descr="Essai sur le goût de Montesquieu - Grand Format - Livre - Decitre"/>
          <p:cNvPicPr/>
          <p:nvPr/>
        </p:nvPicPr>
        <p:blipFill>
          <a:blip r:embed="rId1"/>
          <a:srcRect l="0" t="4264" r="0" b="8278"/>
          <a:stretch/>
        </p:blipFill>
        <p:spPr>
          <a:xfrm>
            <a:off x="899640" y="2800080"/>
            <a:ext cx="2418120" cy="3056040"/>
          </a:xfrm>
          <a:prstGeom prst="rect">
            <a:avLst/>
          </a:prstGeom>
          <a:ln w="0">
            <a:noFill/>
          </a:ln>
        </p:spPr>
      </p:pic>
    </p:spTree>
  </p:cSld>
  <p:transition spd="slow">
    <p:fade thruBlk="true"/>
  </p:transition>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0" name="CustomShape 1"/>
          <p:cNvSpPr/>
          <p:nvPr/>
        </p:nvSpPr>
        <p:spPr>
          <a:xfrm>
            <a:off x="2195640" y="551520"/>
            <a:ext cx="4968360" cy="461160"/>
          </a:xfrm>
          <a:prstGeom prst="rect">
            <a:avLst/>
          </a:prstGeom>
          <a:noFill/>
          <a:ln w="0">
            <a:noFill/>
          </a:ln>
        </p:spPr>
        <p:style>
          <a:lnRef idx="0"/>
          <a:fillRef idx="0"/>
          <a:effectRef idx="0"/>
          <a:fontRef idx="minor"/>
        </p:style>
        <p:txBody>
          <a:bodyPr>
            <a:noAutofit/>
          </a:bodyPr>
          <a:p>
            <a:pPr>
              <a:lnSpc>
                <a:spcPct val="100000"/>
              </a:lnSpc>
              <a:tabLst>
                <a:tab algn="l" pos="0"/>
              </a:tabLst>
            </a:pPr>
            <a:r>
              <a:rPr b="0" lang="fr-FR" sz="2400" spc="-1" strike="noStrike" u="sng">
                <a:solidFill>
                  <a:srgbClr val="980606"/>
                </a:solidFill>
                <a:uFillTx/>
                <a:latin typeface="Times New Roman"/>
                <a:ea typeface="Times New Roman"/>
              </a:rPr>
              <a:t>BIOGRAPHIE DE MONTESQUIEU</a:t>
            </a:r>
            <a:endParaRPr b="0" lang="fr-FR" sz="2400" spc="-1" strike="noStrike">
              <a:latin typeface="Arial"/>
            </a:endParaRPr>
          </a:p>
        </p:txBody>
      </p:sp>
      <p:sp>
        <p:nvSpPr>
          <p:cNvPr id="111" name="CustomShape 2"/>
          <p:cNvSpPr/>
          <p:nvPr/>
        </p:nvSpPr>
        <p:spPr>
          <a:xfrm>
            <a:off x="2915640" y="1772640"/>
            <a:ext cx="3240000" cy="3657960"/>
          </a:xfrm>
          <a:prstGeom prst="rect">
            <a:avLst/>
          </a:prstGeom>
          <a:noFill/>
          <a:ln w="0">
            <a:noFill/>
          </a:ln>
        </p:spPr>
        <p:style>
          <a:lnRef idx="0"/>
          <a:fillRef idx="0"/>
          <a:effectRef idx="0"/>
          <a:fontRef idx="minor"/>
        </p:style>
        <p:txBody>
          <a:bodyPr>
            <a:spAutoFit/>
          </a:bodyPr>
          <a:p>
            <a:pPr marL="285840" indent="-285480" algn="ctr">
              <a:lnSpc>
                <a:spcPct val="100000"/>
              </a:lnSpc>
              <a:buClr>
                <a:srgbClr val="000000"/>
              </a:buClr>
              <a:buFont typeface="Courier New"/>
              <a:buChar char="o"/>
            </a:pPr>
            <a:r>
              <a:rPr b="0" lang="fr-FR" sz="1800" spc="-1" strike="noStrike">
                <a:solidFill>
                  <a:srgbClr val="000000"/>
                </a:solidFill>
                <a:latin typeface="Lustria"/>
                <a:ea typeface="Lustria"/>
              </a:rPr>
              <a:t>Il est né près de Bordeaux le 18 janvier 1689</a:t>
            </a:r>
            <a:endParaRPr b="0" lang="fr-FR" sz="1800" spc="-1" strike="noStrike">
              <a:latin typeface="Arial"/>
            </a:endParaRPr>
          </a:p>
          <a:p>
            <a:pPr marL="285840" indent="-285480" algn="ctr">
              <a:lnSpc>
                <a:spcPct val="100000"/>
              </a:lnSpc>
              <a:buClr>
                <a:srgbClr val="000000"/>
              </a:buClr>
              <a:buFont typeface="Courier New"/>
              <a:buChar char="o"/>
            </a:pPr>
            <a:r>
              <a:rPr b="0" lang="fr-FR" sz="1800" spc="-1" strike="noStrike">
                <a:solidFill>
                  <a:srgbClr val="000000"/>
                </a:solidFill>
                <a:latin typeface="Lustria"/>
                <a:ea typeface="Lustria"/>
              </a:rPr>
              <a:t>Il a fait d'excellentes études dans un célèbre collège de religieux </a:t>
            </a:r>
            <a:endParaRPr b="0" lang="fr-FR" sz="1800" spc="-1" strike="noStrike">
              <a:latin typeface="Arial"/>
            </a:endParaRPr>
          </a:p>
          <a:p>
            <a:pPr marL="343080" indent="-342720" algn="ctr">
              <a:lnSpc>
                <a:spcPct val="100000"/>
              </a:lnSpc>
              <a:buClr>
                <a:srgbClr val="000000"/>
              </a:buClr>
              <a:buFont typeface="Courier New"/>
              <a:buChar char="o"/>
            </a:pPr>
            <a:r>
              <a:rPr b="0" lang="fr-FR" sz="1800" spc="-1" strike="noStrike">
                <a:solidFill>
                  <a:srgbClr val="000000"/>
                </a:solidFill>
                <a:latin typeface="Lustria"/>
                <a:ea typeface="Lustria"/>
              </a:rPr>
              <a:t>Il a été président de la cour de Bordeaux </a:t>
            </a:r>
            <a:endParaRPr b="0" lang="fr-FR" sz="1800" spc="-1" strike="noStrike">
              <a:latin typeface="Arial"/>
            </a:endParaRPr>
          </a:p>
          <a:p>
            <a:pPr marL="285840" indent="-285480" algn="ctr">
              <a:lnSpc>
                <a:spcPct val="100000"/>
              </a:lnSpc>
              <a:buClr>
                <a:srgbClr val="000000"/>
              </a:buClr>
              <a:buFont typeface="Courier New"/>
              <a:buChar char="o"/>
            </a:pPr>
            <a:r>
              <a:rPr b="0" lang="fr-FR" sz="1800" spc="-1" strike="noStrike">
                <a:solidFill>
                  <a:srgbClr val="000000"/>
                </a:solidFill>
                <a:latin typeface="Lustria"/>
                <a:ea typeface="Lustria"/>
              </a:rPr>
              <a:t>Il s’est retiré à la vie privée au château de Brède pour se consacrer aux études et à la littérature</a:t>
            </a:r>
            <a:endParaRPr b="0" lang="fr-FR" sz="1800" spc="-1" strike="noStrike">
              <a:latin typeface="Arial"/>
            </a:endParaRPr>
          </a:p>
          <a:p>
            <a:pPr marL="285840" indent="-285480" algn="ctr">
              <a:lnSpc>
                <a:spcPct val="100000"/>
              </a:lnSpc>
              <a:buClr>
                <a:srgbClr val="000000"/>
              </a:buClr>
              <a:buFont typeface="Courier New"/>
              <a:buChar char="o"/>
            </a:pPr>
            <a:r>
              <a:rPr b="0" lang="fr-FR" sz="1800" spc="-1" strike="noStrike">
                <a:solidFill>
                  <a:srgbClr val="000000"/>
                </a:solidFill>
                <a:latin typeface="Lustria"/>
                <a:ea typeface="Lustria"/>
              </a:rPr>
              <a:t>Il est mort à Paris, presque aveugle, en 1755.</a:t>
            </a:r>
            <a:endParaRPr b="0" lang="fr-FR" sz="1800" spc="-1" strike="noStrike">
              <a:latin typeface="Arial"/>
            </a:endParaRPr>
          </a:p>
        </p:txBody>
      </p:sp>
      <p:pic>
        <p:nvPicPr>
          <p:cNvPr id="112" name="Google Shape;129;p16" descr="Montesquieu Charles-Louis De Secondat Baron De La Brede Et De (1689-1755).  French Erudite Philosopher And Writer. Spain. Madrid. National Library. �  Aisa/Everett Collection Poster Print (18 x 24): Amazon.it: Casa e cucina"/>
          <p:cNvPicPr/>
          <p:nvPr/>
        </p:nvPicPr>
        <p:blipFill>
          <a:blip r:embed="rId1"/>
          <a:stretch/>
        </p:blipFill>
        <p:spPr>
          <a:xfrm>
            <a:off x="338760" y="1575360"/>
            <a:ext cx="2089080" cy="2573280"/>
          </a:xfrm>
          <a:prstGeom prst="rect">
            <a:avLst/>
          </a:prstGeom>
          <a:ln w="9525">
            <a:solidFill>
              <a:schemeClr val="accent1"/>
            </a:solidFill>
            <a:round/>
          </a:ln>
        </p:spPr>
      </p:pic>
      <p:pic>
        <p:nvPicPr>
          <p:cNvPr id="113" name="Google Shape;130;p16" descr="Montesquieu Charles-Louis De Secondat Baron De La Brede Et De (1689-1755).  French Erudite Philosopher And Writer. Spain. Madrid. National Library. �  Aisa/Everett Collection Poster Print (18 x 24): Amazon.it: Casa e cucina"/>
          <p:cNvPicPr/>
          <p:nvPr/>
        </p:nvPicPr>
        <p:blipFill>
          <a:blip r:embed="rId2"/>
          <a:stretch/>
        </p:blipFill>
        <p:spPr>
          <a:xfrm>
            <a:off x="6725520" y="3133080"/>
            <a:ext cx="2128320" cy="2621520"/>
          </a:xfrm>
          <a:prstGeom prst="rect">
            <a:avLst/>
          </a:prstGeom>
          <a:ln w="9525">
            <a:solidFill>
              <a:schemeClr val="accent1"/>
            </a:solidFill>
            <a:round/>
          </a:ln>
        </p:spPr>
      </p:pic>
    </p:spTree>
  </p:cSld>
  <mc:AlternateContent>
    <mc:Choice Requires="p14">
      <p:transition spd="slow" p14:dur="1500">
        <p:fade thruBlk="true"/>
      </p:transition>
    </mc:Choice>
    <mc:Fallback>
      <p:transition spd="slow">
        <p:fade thruBlk="true"/>
      </p:transition>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4" name="CustomShape 1"/>
          <p:cNvSpPr/>
          <p:nvPr/>
        </p:nvSpPr>
        <p:spPr>
          <a:xfrm>
            <a:off x="2267640" y="515880"/>
            <a:ext cx="4856760" cy="461160"/>
          </a:xfrm>
          <a:prstGeom prst="rect">
            <a:avLst/>
          </a:prstGeom>
          <a:noFill/>
          <a:ln w="0">
            <a:noFill/>
          </a:ln>
        </p:spPr>
        <p:style>
          <a:lnRef idx="0"/>
          <a:fillRef idx="0"/>
          <a:effectRef idx="0"/>
          <a:fontRef idx="minor"/>
        </p:style>
        <p:txBody>
          <a:bodyPr>
            <a:noAutofit/>
          </a:bodyPr>
          <a:p>
            <a:pPr>
              <a:lnSpc>
                <a:spcPct val="100000"/>
              </a:lnSpc>
              <a:tabLst>
                <a:tab algn="l" pos="0"/>
              </a:tabLst>
            </a:pPr>
            <a:r>
              <a:rPr b="0" lang="fr-FR" sz="2400" spc="-1" strike="noStrike" u="sng">
                <a:solidFill>
                  <a:srgbClr val="980606"/>
                </a:solidFill>
                <a:uFillTx/>
                <a:latin typeface="Times New Roman"/>
                <a:ea typeface="Times New Roman"/>
              </a:rPr>
              <a:t>MONTESQUIEU ET LA RELIGION</a:t>
            </a:r>
            <a:endParaRPr b="0" lang="fr-FR" sz="2400" spc="-1" strike="noStrike">
              <a:latin typeface="Arial"/>
            </a:endParaRPr>
          </a:p>
        </p:txBody>
      </p:sp>
      <p:sp>
        <p:nvSpPr>
          <p:cNvPr id="115" name="CustomShape 2"/>
          <p:cNvSpPr/>
          <p:nvPr/>
        </p:nvSpPr>
        <p:spPr>
          <a:xfrm>
            <a:off x="909000" y="2277000"/>
            <a:ext cx="4022640" cy="3416040"/>
          </a:xfrm>
          <a:prstGeom prst="rect">
            <a:avLst/>
          </a:prstGeom>
          <a:noFill/>
          <a:ln w="0">
            <a:noFill/>
          </a:ln>
        </p:spPr>
        <p:style>
          <a:lnRef idx="0"/>
          <a:fillRef idx="0"/>
          <a:effectRef idx="0"/>
          <a:fontRef idx="minor"/>
        </p:style>
        <p:txBody>
          <a:bodyPr>
            <a:noAutofit/>
          </a:bodyPr>
          <a:p>
            <a:pPr algn="just">
              <a:lnSpc>
                <a:spcPct val="100000"/>
              </a:lnSpc>
              <a:tabLst>
                <a:tab algn="l" pos="0"/>
              </a:tabLst>
            </a:pPr>
            <a:r>
              <a:rPr b="0" lang="fr-FR" sz="1800" spc="-1" strike="noStrike">
                <a:solidFill>
                  <a:srgbClr val="000000"/>
                </a:solidFill>
                <a:latin typeface="Lustria"/>
                <a:ea typeface="Lustria"/>
              </a:rPr>
              <a:t>Avec une attitude franche des Lumières Montesquieu considérera la religion comme </a:t>
            </a:r>
            <a:r>
              <a:rPr b="1" lang="fr-FR" sz="1800" spc="-1" strike="noStrike">
                <a:solidFill>
                  <a:srgbClr val="000000"/>
                </a:solidFill>
                <a:latin typeface="Lustria"/>
                <a:ea typeface="Lustria"/>
              </a:rPr>
              <a:t>Instrumentum Regni</a:t>
            </a:r>
            <a:r>
              <a:rPr b="0" lang="fr-FR" sz="1800" spc="-1" strike="noStrike">
                <a:solidFill>
                  <a:srgbClr val="000000"/>
                </a:solidFill>
                <a:latin typeface="Lustria"/>
                <a:ea typeface="Lustria"/>
              </a:rPr>
              <a:t>. </a:t>
            </a:r>
            <a:endParaRPr b="0" lang="fr-FR" sz="1800" spc="-1" strike="noStrike">
              <a:latin typeface="Arial"/>
            </a:endParaRPr>
          </a:p>
          <a:p>
            <a:pPr algn="just">
              <a:lnSpc>
                <a:spcPct val="100000"/>
              </a:lnSpc>
              <a:tabLst>
                <a:tab algn="l" pos="0"/>
              </a:tabLst>
            </a:pPr>
            <a:r>
              <a:rPr b="0" lang="fr-FR" sz="1800" spc="-1" strike="noStrike">
                <a:solidFill>
                  <a:srgbClr val="000000"/>
                </a:solidFill>
                <a:latin typeface="Lustria"/>
                <a:ea typeface="Lustria"/>
              </a:rPr>
              <a:t>Il conteste la religion, mais ne condamne pas la religion elle-même ou la croyance à un dieu, mais plutôt les rites qu’un croyant doit respecter pour un bon croyant, laissant au second plan l’importance réelle, le poids que la foi devrait avoir dans la vie concrète pour faire en sorte qu’on atteigne un bien commun à tous les hommes.</a:t>
            </a:r>
            <a:endParaRPr b="0" lang="fr-FR" sz="1800" spc="-1" strike="noStrike">
              <a:latin typeface="Arial"/>
            </a:endParaRPr>
          </a:p>
        </p:txBody>
      </p:sp>
      <p:sp>
        <p:nvSpPr>
          <p:cNvPr id="116" name="CustomShape 3"/>
          <p:cNvSpPr/>
          <p:nvPr/>
        </p:nvSpPr>
        <p:spPr>
          <a:xfrm>
            <a:off x="683640" y="1023840"/>
            <a:ext cx="7560360" cy="1015200"/>
          </a:xfrm>
          <a:prstGeom prst="rect">
            <a:avLst/>
          </a:prstGeom>
          <a:noFill/>
          <a:ln w="0">
            <a:noFill/>
          </a:ln>
        </p:spPr>
        <p:style>
          <a:lnRef idx="0"/>
          <a:fillRef idx="0"/>
          <a:effectRef idx="0"/>
          <a:fontRef idx="minor"/>
        </p:style>
        <p:txBody>
          <a:bodyPr>
            <a:noAutofit/>
          </a:bodyPr>
          <a:p>
            <a:pPr algn="ctr">
              <a:lnSpc>
                <a:spcPct val="100000"/>
              </a:lnSpc>
              <a:tabLst>
                <a:tab algn="l" pos="0"/>
              </a:tabLst>
            </a:pPr>
            <a:r>
              <a:rPr b="0" i="1" lang="fr-FR" sz="2000" spc="-1" strike="noStrike">
                <a:solidFill>
                  <a:srgbClr val="980606"/>
                </a:solidFill>
                <a:latin typeface="Lustria"/>
                <a:ea typeface="Lustria"/>
              </a:rPr>
              <a:t>« Seigneur, les disputes incessantes sur vous sont pour moi incompréhensibles : je voudrais vous servir selon votre volonté, mais chaque homme à qui je demande conseil veut que je vous serve selon sa volonté. » </a:t>
            </a:r>
            <a:endParaRPr b="0" lang="fr-FR" sz="2000" spc="-1" strike="noStrike">
              <a:latin typeface="Arial"/>
            </a:endParaRPr>
          </a:p>
        </p:txBody>
      </p:sp>
      <p:pic>
        <p:nvPicPr>
          <p:cNvPr id="117" name="Google Shape;138;p17" descr="Page:Montesquieu - Œuvres complètes, éd. Laboulaye, t1.djvu/187 - Wikisource"/>
          <p:cNvPicPr/>
          <p:nvPr/>
        </p:nvPicPr>
        <p:blipFill>
          <a:blip r:embed="rId1"/>
          <a:srcRect l="11776" t="7192" r="15617" b="20359"/>
          <a:stretch/>
        </p:blipFill>
        <p:spPr>
          <a:xfrm>
            <a:off x="6329160" y="2340000"/>
            <a:ext cx="2310840" cy="3600000"/>
          </a:xfrm>
          <a:prstGeom prst="rect">
            <a:avLst/>
          </a:prstGeom>
          <a:ln w="9525">
            <a:solidFill>
              <a:srgbClr val="7f7f7f"/>
            </a:solidFill>
            <a:round/>
          </a:ln>
        </p:spPr>
      </p:pic>
    </p:spTree>
  </p:cSld>
  <mc:AlternateContent>
    <mc:Choice Requires="p14">
      <p:transition spd="slow" p14:dur="2500">
        <p:fade thruBlk="true"/>
      </p:transition>
    </mc:Choice>
    <mc:Fallback>
      <p:transition spd="slow">
        <p:fade thruBlk="true"/>
      </p:transition>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8" name="CustomShape 1"/>
          <p:cNvSpPr/>
          <p:nvPr/>
        </p:nvSpPr>
        <p:spPr>
          <a:xfrm>
            <a:off x="2123640" y="476640"/>
            <a:ext cx="5184360" cy="461160"/>
          </a:xfrm>
          <a:prstGeom prst="rect">
            <a:avLst/>
          </a:prstGeom>
          <a:noFill/>
          <a:ln w="0">
            <a:noFill/>
          </a:ln>
        </p:spPr>
        <p:style>
          <a:lnRef idx="0"/>
          <a:fillRef idx="0"/>
          <a:effectRef idx="0"/>
          <a:fontRef idx="minor"/>
        </p:style>
        <p:txBody>
          <a:bodyPr>
            <a:noAutofit/>
          </a:bodyPr>
          <a:p>
            <a:pPr>
              <a:lnSpc>
                <a:spcPct val="100000"/>
              </a:lnSpc>
              <a:tabLst>
                <a:tab algn="l" pos="0"/>
              </a:tabLst>
            </a:pPr>
            <a:r>
              <a:rPr b="0" lang="fr-FR" sz="2400" spc="-1" strike="noStrike" u="sng">
                <a:solidFill>
                  <a:srgbClr val="980606"/>
                </a:solidFill>
                <a:uFillTx/>
                <a:latin typeface="Times New Roman"/>
                <a:ea typeface="Times New Roman"/>
              </a:rPr>
              <a:t>MONTESQUIEU ET LA POLITIQUE</a:t>
            </a:r>
            <a:endParaRPr b="0" lang="fr-FR" sz="2400" spc="-1" strike="noStrike">
              <a:latin typeface="Arial"/>
            </a:endParaRPr>
          </a:p>
        </p:txBody>
      </p:sp>
      <p:sp>
        <p:nvSpPr>
          <p:cNvPr id="119" name="CustomShape 2"/>
          <p:cNvSpPr/>
          <p:nvPr/>
        </p:nvSpPr>
        <p:spPr>
          <a:xfrm>
            <a:off x="1331640" y="2061000"/>
            <a:ext cx="6336360" cy="1199880"/>
          </a:xfrm>
          <a:prstGeom prst="rect">
            <a:avLst/>
          </a:prstGeom>
          <a:noFill/>
          <a:ln w="0">
            <a:noFill/>
          </a:ln>
        </p:spPr>
        <p:style>
          <a:lnRef idx="0"/>
          <a:fillRef idx="0"/>
          <a:effectRef idx="0"/>
          <a:fontRef idx="minor"/>
        </p:style>
        <p:txBody>
          <a:bodyPr>
            <a:noAutofit/>
          </a:bodyPr>
          <a:p>
            <a:pPr algn="ctr">
              <a:lnSpc>
                <a:spcPct val="100000"/>
              </a:lnSpc>
              <a:tabLst>
                <a:tab algn="l" pos="0"/>
              </a:tabLst>
            </a:pPr>
            <a:r>
              <a:rPr b="0" lang="fr-FR" sz="1800" spc="-1" strike="noStrike">
                <a:solidFill>
                  <a:srgbClr val="000000"/>
                </a:solidFill>
                <a:latin typeface="Lustria"/>
                <a:ea typeface="Lustria"/>
              </a:rPr>
              <a:t>Montesquieu définit ainsi les lois, elle ne sont pas </a:t>
            </a:r>
            <a:endParaRPr b="0" lang="fr-FR" sz="1800" spc="-1" strike="noStrike">
              <a:latin typeface="Arial"/>
            </a:endParaRPr>
          </a:p>
          <a:p>
            <a:pPr algn="ctr">
              <a:lnSpc>
                <a:spcPct val="100000"/>
              </a:lnSpc>
              <a:tabLst>
                <a:tab algn="l" pos="0"/>
              </a:tabLst>
            </a:pPr>
            <a:r>
              <a:rPr b="0" lang="fr-FR" sz="1800" spc="-1" strike="noStrike">
                <a:solidFill>
                  <a:srgbClr val="000000"/>
                </a:solidFill>
                <a:latin typeface="Lustria"/>
                <a:ea typeface="Lustria"/>
              </a:rPr>
              <a:t>instituées par le gouvernement.</a:t>
            </a:r>
            <a:endParaRPr b="0" lang="fr-FR" sz="1800" spc="-1" strike="noStrike">
              <a:latin typeface="Arial"/>
            </a:endParaRPr>
          </a:p>
          <a:p>
            <a:pPr algn="ctr">
              <a:lnSpc>
                <a:spcPct val="100000"/>
              </a:lnSpc>
              <a:tabLst>
                <a:tab algn="l" pos="0"/>
              </a:tabLst>
            </a:pPr>
            <a:r>
              <a:rPr b="0" lang="fr-FR" sz="1800" spc="-1" strike="noStrike">
                <a:solidFill>
                  <a:srgbClr val="000000"/>
                </a:solidFill>
                <a:latin typeface="Lustria"/>
                <a:ea typeface="Lustria"/>
              </a:rPr>
              <a:t>C’est pourquoi la loi, en général, c’est la raison humaine, </a:t>
            </a:r>
            <a:endParaRPr b="0" lang="fr-FR" sz="1800" spc="-1" strike="noStrike">
              <a:latin typeface="Arial"/>
            </a:endParaRPr>
          </a:p>
          <a:p>
            <a:pPr algn="ctr">
              <a:lnSpc>
                <a:spcPct val="100000"/>
              </a:lnSpc>
              <a:tabLst>
                <a:tab algn="l" pos="0"/>
              </a:tabLst>
            </a:pPr>
            <a:r>
              <a:rPr b="0" lang="fr-FR" sz="1800" spc="-1" strike="noStrike">
                <a:solidFill>
                  <a:srgbClr val="000000"/>
                </a:solidFill>
                <a:latin typeface="Lustria"/>
                <a:ea typeface="Lustria"/>
              </a:rPr>
              <a:t>car elle gouverne tous les peuples de la terre.</a:t>
            </a:r>
            <a:endParaRPr b="0" lang="fr-FR" sz="1800" spc="-1" strike="noStrike">
              <a:latin typeface="Arial"/>
            </a:endParaRPr>
          </a:p>
        </p:txBody>
      </p:sp>
      <p:sp>
        <p:nvSpPr>
          <p:cNvPr id="120" name="CustomShape 3"/>
          <p:cNvSpPr/>
          <p:nvPr/>
        </p:nvSpPr>
        <p:spPr>
          <a:xfrm>
            <a:off x="1027800" y="1252800"/>
            <a:ext cx="7160040" cy="399600"/>
          </a:xfrm>
          <a:prstGeom prst="rect">
            <a:avLst/>
          </a:prstGeom>
          <a:noFill/>
          <a:ln w="0">
            <a:noFill/>
          </a:ln>
        </p:spPr>
        <p:style>
          <a:lnRef idx="0"/>
          <a:fillRef idx="0"/>
          <a:effectRef idx="0"/>
          <a:fontRef idx="minor"/>
        </p:style>
        <p:txBody>
          <a:bodyPr>
            <a:noAutofit/>
          </a:bodyPr>
          <a:p>
            <a:pPr>
              <a:lnSpc>
                <a:spcPct val="100000"/>
              </a:lnSpc>
              <a:tabLst>
                <a:tab algn="l" pos="0"/>
              </a:tabLst>
            </a:pPr>
            <a:r>
              <a:rPr b="0" i="1" lang="fr-FR" sz="2000" spc="-1" strike="noStrike">
                <a:solidFill>
                  <a:srgbClr val="980606"/>
                </a:solidFill>
                <a:latin typeface="Lustria"/>
                <a:ea typeface="Lustria"/>
              </a:rPr>
              <a:t>« Les lois sont les rapports nécessaires qui découlent de la nature des choses » </a:t>
            </a:r>
            <a:endParaRPr b="0" lang="fr-FR" sz="2000" spc="-1" strike="noStrike">
              <a:latin typeface="Arial"/>
            </a:endParaRPr>
          </a:p>
        </p:txBody>
      </p:sp>
      <p:pic>
        <p:nvPicPr>
          <p:cNvPr id="121" name="Google Shape;146;p18" descr="Montesquieu : « Une chose n'est pas juste parce qu'elle est loi […] mais  elle doit être loi parce qu'elle est juste. » | Citations droit, Citation,  Belles citations"/>
          <p:cNvPicPr/>
          <p:nvPr/>
        </p:nvPicPr>
        <p:blipFill>
          <a:blip r:embed="rId1"/>
          <a:stretch/>
        </p:blipFill>
        <p:spPr>
          <a:xfrm>
            <a:off x="2548440" y="3717000"/>
            <a:ext cx="3902760" cy="1951200"/>
          </a:xfrm>
          <a:prstGeom prst="rect">
            <a:avLst/>
          </a:prstGeom>
          <a:ln w="0">
            <a:noFill/>
          </a:ln>
        </p:spPr>
      </p:pic>
    </p:spTree>
  </p:cSld>
  <p:transition spd="slow">
    <p:push dir="r"/>
  </p:transition>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2" name="CustomShape 1"/>
          <p:cNvSpPr/>
          <p:nvPr/>
        </p:nvSpPr>
        <p:spPr>
          <a:xfrm>
            <a:off x="759600" y="620640"/>
            <a:ext cx="7560360" cy="1261440"/>
          </a:xfrm>
          <a:prstGeom prst="rect">
            <a:avLst/>
          </a:prstGeom>
          <a:noFill/>
          <a:ln w="0">
            <a:noFill/>
          </a:ln>
        </p:spPr>
        <p:style>
          <a:lnRef idx="0"/>
          <a:fillRef idx="0"/>
          <a:effectRef idx="0"/>
          <a:fontRef idx="minor"/>
        </p:style>
        <p:txBody>
          <a:bodyPr>
            <a:noAutofit/>
          </a:bodyPr>
          <a:p>
            <a:pPr algn="ctr">
              <a:lnSpc>
                <a:spcPct val="100000"/>
              </a:lnSpc>
              <a:tabLst>
                <a:tab algn="l" pos="0"/>
              </a:tabLst>
            </a:pPr>
            <a:r>
              <a:rPr b="0" lang="fr-FR" sz="2000" spc="-1" strike="noStrike">
                <a:solidFill>
                  <a:srgbClr val="980606"/>
                </a:solidFill>
                <a:latin typeface="Times New Roman"/>
                <a:ea typeface="Times New Roman"/>
              </a:rPr>
              <a:t>Quelle est la théorie de Montesquieu ?</a:t>
            </a:r>
            <a:endParaRPr b="0" lang="fr-FR" sz="2000" spc="-1" strike="noStrike">
              <a:latin typeface="Arial"/>
            </a:endParaRPr>
          </a:p>
          <a:p>
            <a:pPr algn="ctr">
              <a:lnSpc>
                <a:spcPct val="100000"/>
              </a:lnSpc>
              <a:tabLst>
                <a:tab algn="l" pos="0"/>
              </a:tabLst>
            </a:pPr>
            <a:endParaRPr b="0" lang="fr-FR" sz="2000" spc="-1" strike="noStrike">
              <a:latin typeface="Arial"/>
            </a:endParaRPr>
          </a:p>
          <a:p>
            <a:pPr algn="ctr">
              <a:lnSpc>
                <a:spcPct val="100000"/>
              </a:lnSpc>
              <a:tabLst>
                <a:tab algn="l" pos="0"/>
              </a:tabLst>
            </a:pPr>
            <a:r>
              <a:rPr b="0" lang="fr-FR" sz="1800" spc="-1" strike="noStrike">
                <a:solidFill>
                  <a:srgbClr val="000000"/>
                </a:solidFill>
                <a:latin typeface="Lustria"/>
                <a:ea typeface="Lustria"/>
              </a:rPr>
              <a:t>En développant quelques thèses de Locke, Montesquieu théorise la doctrine des </a:t>
            </a:r>
            <a:r>
              <a:rPr b="1" lang="fr-FR" sz="1800" spc="-1" strike="noStrike">
                <a:solidFill>
                  <a:srgbClr val="000000"/>
                </a:solidFill>
                <a:latin typeface="Lustria"/>
                <a:ea typeface="Lustria"/>
              </a:rPr>
              <a:t>trois pouvoirs</a:t>
            </a:r>
            <a:r>
              <a:rPr b="0" lang="fr-FR" sz="1800" spc="-1" strike="noStrike">
                <a:solidFill>
                  <a:srgbClr val="000000"/>
                </a:solidFill>
                <a:latin typeface="Lustria"/>
                <a:ea typeface="Lustria"/>
              </a:rPr>
              <a:t>, fondement du constitutionnalisme. </a:t>
            </a:r>
            <a:endParaRPr b="0" lang="fr-FR" sz="1800" spc="-1" strike="noStrike">
              <a:latin typeface="Arial"/>
            </a:endParaRPr>
          </a:p>
        </p:txBody>
      </p:sp>
      <p:sp>
        <p:nvSpPr>
          <p:cNvPr id="123" name="CustomShape 2"/>
          <p:cNvSpPr/>
          <p:nvPr/>
        </p:nvSpPr>
        <p:spPr>
          <a:xfrm>
            <a:off x="4919760" y="3501000"/>
            <a:ext cx="3396240" cy="1723680"/>
          </a:xfrm>
          <a:prstGeom prst="roundRect">
            <a:avLst>
              <a:gd name="adj" fmla="val 16667"/>
            </a:avLst>
          </a:prstGeom>
          <a:blipFill rotWithShape="0">
            <a:blip r:embed="rId1"/>
            <a:stretch/>
          </a:blipFill>
          <a:ln w="0">
            <a:noFill/>
          </a:ln>
          <a:effectLst>
            <a:outerShdw algn="tl" blurRad="76200" dir="7800819" dist="38073" rotWithShape="0">
              <a:srgbClr val="000000">
                <a:alpha val="40000"/>
              </a:srgbClr>
            </a:outerShdw>
          </a:effectLst>
        </p:spPr>
        <p:style>
          <a:lnRef idx="0"/>
          <a:fillRef idx="0"/>
          <a:effectRef idx="0"/>
          <a:fontRef idx="minor"/>
        </p:style>
      </p:sp>
      <p:sp>
        <p:nvSpPr>
          <p:cNvPr id="124" name="CustomShape 3"/>
          <p:cNvSpPr/>
          <p:nvPr/>
        </p:nvSpPr>
        <p:spPr>
          <a:xfrm>
            <a:off x="190440" y="2493000"/>
            <a:ext cx="8125560" cy="369000"/>
          </a:xfrm>
          <a:prstGeom prst="rect">
            <a:avLst/>
          </a:prstGeom>
          <a:noFill/>
          <a:ln w="0">
            <a:noFill/>
          </a:ln>
        </p:spPr>
        <p:style>
          <a:lnRef idx="0"/>
          <a:fillRef idx="0"/>
          <a:effectRef idx="0"/>
          <a:fontRef idx="minor"/>
        </p:style>
        <p:txBody>
          <a:bodyPr>
            <a:noAutofit/>
          </a:bodyPr>
          <a:p>
            <a:pPr marL="285840" indent="-285480" algn="ctr">
              <a:lnSpc>
                <a:spcPct val="100000"/>
              </a:lnSpc>
              <a:buClr>
                <a:srgbClr val="000000"/>
              </a:buClr>
              <a:buFont typeface="Noto Sans Symbols"/>
              <a:buChar char="⮚"/>
            </a:pPr>
            <a:r>
              <a:rPr b="0" lang="fr-FR" sz="1800" spc="-1" strike="noStrike">
                <a:solidFill>
                  <a:srgbClr val="000000"/>
                </a:solidFill>
                <a:latin typeface="Lustria"/>
                <a:ea typeface="Lustria"/>
              </a:rPr>
              <a:t>Dans chaque État, il y a trois pouvoirs: </a:t>
            </a:r>
            <a:r>
              <a:rPr b="1" lang="fr-FR" sz="1800" spc="-1" strike="noStrike">
                <a:solidFill>
                  <a:srgbClr val="000000"/>
                </a:solidFill>
                <a:latin typeface="Lustria"/>
                <a:ea typeface="Lustria"/>
              </a:rPr>
              <a:t>législatif, exécutif et judiciaire</a:t>
            </a:r>
            <a:r>
              <a:rPr b="0" lang="fr-FR" sz="1800" spc="-1" strike="noStrike">
                <a:solidFill>
                  <a:srgbClr val="000000"/>
                </a:solidFill>
                <a:latin typeface="Lustria"/>
                <a:ea typeface="Lustria"/>
              </a:rPr>
              <a:t>. </a:t>
            </a:r>
            <a:endParaRPr b="0" lang="fr-FR" sz="1800" spc="-1" strike="noStrike">
              <a:latin typeface="Arial"/>
            </a:endParaRPr>
          </a:p>
        </p:txBody>
      </p:sp>
      <p:sp>
        <p:nvSpPr>
          <p:cNvPr id="125" name="CustomShape 4"/>
          <p:cNvSpPr/>
          <p:nvPr/>
        </p:nvSpPr>
        <p:spPr>
          <a:xfrm>
            <a:off x="773640" y="3501000"/>
            <a:ext cx="3833640" cy="1477080"/>
          </a:xfrm>
          <a:prstGeom prst="rect">
            <a:avLst/>
          </a:prstGeom>
          <a:noFill/>
          <a:ln w="0">
            <a:noFill/>
          </a:ln>
        </p:spPr>
        <p:style>
          <a:lnRef idx="0"/>
          <a:fillRef idx="0"/>
          <a:effectRef idx="0"/>
          <a:fontRef idx="minor"/>
        </p:style>
        <p:txBody>
          <a:bodyPr>
            <a:noAutofit/>
          </a:bodyPr>
          <a:p>
            <a:pPr marL="285840" indent="-285480">
              <a:lnSpc>
                <a:spcPct val="100000"/>
              </a:lnSpc>
              <a:buClr>
                <a:srgbClr val="000000"/>
              </a:buClr>
              <a:buFont typeface="Noto Sans Symbols"/>
              <a:buChar char="⮚"/>
            </a:pPr>
            <a:r>
              <a:rPr b="0" lang="fr-FR" sz="1800" spc="-1" strike="noStrike">
                <a:solidFill>
                  <a:srgbClr val="000000"/>
                </a:solidFill>
                <a:latin typeface="Lustria"/>
                <a:ea typeface="Lustria"/>
              </a:rPr>
              <a:t>Montesquieu condamne l’absolutisme monarchique et les privilèges de la noblesse qui ont amené la France au bord de la révolution. </a:t>
            </a:r>
            <a:endParaRPr b="0" lang="fr-FR" sz="1800" spc="-1" strike="noStrike">
              <a:latin typeface="Arial"/>
            </a:endParaRPr>
          </a:p>
        </p:txBody>
      </p:sp>
    </p:spTree>
  </p:cSld>
  <mc:AlternateContent>
    <mc:Choice Requires="p14">
      <p:transition spd="slow" p14:dur="1600">
        <p14:prism/>
      </p:transition>
    </mc:Choice>
    <mc:Fallback>
      <p:transition spd="slow">
        <p:fade/>
      </p:transition>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6" name="CustomShape 1"/>
          <p:cNvSpPr/>
          <p:nvPr/>
        </p:nvSpPr>
        <p:spPr>
          <a:xfrm>
            <a:off x="3060000" y="477360"/>
            <a:ext cx="3240000" cy="457560"/>
          </a:xfrm>
          <a:prstGeom prst="rect">
            <a:avLst/>
          </a:prstGeom>
          <a:noFill/>
          <a:ln w="0">
            <a:noFill/>
          </a:ln>
        </p:spPr>
        <p:style>
          <a:lnRef idx="0"/>
          <a:fillRef idx="0"/>
          <a:effectRef idx="0"/>
          <a:fontRef idx="minor"/>
        </p:style>
        <p:txBody>
          <a:bodyPr>
            <a:spAutoFit/>
          </a:bodyPr>
          <a:p>
            <a:pPr>
              <a:lnSpc>
                <a:spcPct val="100000"/>
              </a:lnSpc>
              <a:tabLst>
                <a:tab algn="l" pos="0"/>
              </a:tabLst>
            </a:pPr>
            <a:r>
              <a:rPr b="0" lang="fr-FR" sz="2400" spc="-1" strike="noStrike" u="sng">
                <a:solidFill>
                  <a:srgbClr val="980606"/>
                </a:solidFill>
                <a:uFillTx/>
                <a:latin typeface="Times New Roman"/>
                <a:ea typeface="Times New Roman"/>
              </a:rPr>
              <a:t>L’ESPRIT DES LOIS</a:t>
            </a:r>
            <a:endParaRPr b="0" lang="fr-FR" sz="2400" spc="-1" strike="noStrike">
              <a:latin typeface="Arial"/>
            </a:endParaRPr>
          </a:p>
        </p:txBody>
      </p:sp>
      <p:sp>
        <p:nvSpPr>
          <p:cNvPr id="127" name="CustomShape 2"/>
          <p:cNvSpPr/>
          <p:nvPr/>
        </p:nvSpPr>
        <p:spPr>
          <a:xfrm>
            <a:off x="1115640" y="1268640"/>
            <a:ext cx="4392000" cy="2834280"/>
          </a:xfrm>
          <a:prstGeom prst="rect">
            <a:avLst/>
          </a:prstGeom>
          <a:noFill/>
          <a:ln w="0">
            <a:noFill/>
          </a:ln>
        </p:spPr>
        <p:style>
          <a:lnRef idx="0"/>
          <a:fillRef idx="0"/>
          <a:effectRef idx="0"/>
          <a:fontRef idx="minor"/>
        </p:style>
        <p:txBody>
          <a:bodyPr>
            <a:spAutoFit/>
          </a:bodyPr>
          <a:p>
            <a:pPr marL="285840" indent="-285480">
              <a:lnSpc>
                <a:spcPct val="100000"/>
              </a:lnSpc>
              <a:buClr>
                <a:srgbClr val="000000"/>
              </a:buClr>
              <a:buFont typeface="Arial"/>
              <a:buChar char="•"/>
            </a:pPr>
            <a:r>
              <a:rPr b="0" lang="fr-FR" sz="1800" spc="-1" strike="noStrike">
                <a:solidFill>
                  <a:srgbClr val="000000"/>
                </a:solidFill>
                <a:latin typeface="Lustria"/>
                <a:ea typeface="Lustria"/>
              </a:rPr>
              <a:t>Essaie politique publié en 1748, sans nom d’auteur, de manière à éviter la censure;</a:t>
            </a:r>
            <a:endParaRPr b="0" lang="fr-FR" sz="1800" spc="-1" strike="noStrike">
              <a:latin typeface="Arial"/>
            </a:endParaRPr>
          </a:p>
          <a:p>
            <a:pPr marL="285840" indent="-285480">
              <a:lnSpc>
                <a:spcPct val="100000"/>
              </a:lnSpc>
              <a:buClr>
                <a:srgbClr val="000000"/>
              </a:buClr>
              <a:buFont typeface="Arial"/>
              <a:buChar char="•"/>
            </a:pPr>
            <a:r>
              <a:rPr b="0" lang="fr-FR" sz="1800" spc="-1" strike="noStrike">
                <a:solidFill>
                  <a:srgbClr val="000000"/>
                </a:solidFill>
                <a:latin typeface="Lustria"/>
                <a:ea typeface="Lustria"/>
              </a:rPr>
              <a:t>Du livre I à VIII: </a:t>
            </a:r>
            <a:r>
              <a:rPr b="1" lang="fr-FR" sz="1800" spc="-1" strike="noStrike">
                <a:solidFill>
                  <a:srgbClr val="000000"/>
                </a:solidFill>
                <a:latin typeface="Lustria"/>
                <a:ea typeface="Lustria"/>
              </a:rPr>
              <a:t>république, monarchie et despotisme</a:t>
            </a:r>
            <a:r>
              <a:rPr b="0" lang="fr-FR" sz="1800" spc="-1" strike="noStrike">
                <a:solidFill>
                  <a:srgbClr val="000000"/>
                </a:solidFill>
                <a:latin typeface="Lustria"/>
                <a:ea typeface="Lustria"/>
              </a:rPr>
              <a:t>;</a:t>
            </a:r>
            <a:endParaRPr b="0" lang="fr-FR" sz="1800" spc="-1" strike="noStrike">
              <a:latin typeface="Arial"/>
            </a:endParaRPr>
          </a:p>
          <a:p>
            <a:pPr marL="285840" indent="-285480">
              <a:lnSpc>
                <a:spcPct val="100000"/>
              </a:lnSpc>
              <a:buClr>
                <a:srgbClr val="000000"/>
              </a:buClr>
              <a:buFont typeface="Arial"/>
              <a:buChar char="•"/>
            </a:pPr>
            <a:r>
              <a:rPr b="0" lang="fr-FR" sz="1800" spc="-1" strike="noStrike">
                <a:solidFill>
                  <a:srgbClr val="000000"/>
                </a:solidFill>
                <a:latin typeface="Lustria"/>
                <a:ea typeface="Lustria"/>
              </a:rPr>
              <a:t>Livre XI: il fait une analyse de ce qu'est la liberté et conclut sur la nécessaire séparation des pouvoirs : législatif, exécutif et judiciaire</a:t>
            </a:r>
            <a:r>
              <a:rPr b="0" lang="fr-FR" sz="1800" spc="-1" strike="noStrike">
                <a:solidFill>
                  <a:srgbClr val="000000"/>
                </a:solidFill>
                <a:latin typeface="Arial"/>
                <a:ea typeface="Arial"/>
              </a:rPr>
              <a:t>.</a:t>
            </a:r>
            <a:endParaRPr b="0" lang="fr-FR" sz="1800" spc="-1" strike="noStrike">
              <a:latin typeface="Arial"/>
            </a:endParaRPr>
          </a:p>
          <a:p>
            <a:pPr marL="285840" indent="-171000">
              <a:lnSpc>
                <a:spcPct val="100000"/>
              </a:lnSpc>
              <a:tabLst>
                <a:tab algn="l" pos="0"/>
              </a:tabLst>
            </a:pPr>
            <a:endParaRPr b="0" lang="fr-FR" sz="1800" spc="-1" strike="noStrike">
              <a:latin typeface="Arial"/>
            </a:endParaRPr>
          </a:p>
        </p:txBody>
      </p:sp>
      <p:sp>
        <p:nvSpPr>
          <p:cNvPr id="128" name="CustomShape 3"/>
          <p:cNvSpPr/>
          <p:nvPr/>
        </p:nvSpPr>
        <p:spPr>
          <a:xfrm>
            <a:off x="3276000" y="4005000"/>
            <a:ext cx="360" cy="2160000"/>
          </a:xfrm>
          <a:custGeom>
            <a:avLst/>
            <a:gdLst/>
            <a:ahLst/>
            <a:rect l="l" t="t" r="r" b="b"/>
            <a:pathLst>
              <a:path w="21600" h="21600">
                <a:moveTo>
                  <a:pt x="0" y="0"/>
                </a:moveTo>
                <a:lnTo>
                  <a:pt x="21600" y="21600"/>
                </a:lnTo>
              </a:path>
            </a:pathLst>
          </a:custGeom>
          <a:noFill/>
          <a:ln w="15875">
            <a:solidFill>
              <a:schemeClr val="accent1"/>
            </a:solidFill>
            <a:round/>
          </a:ln>
        </p:spPr>
        <p:style>
          <a:lnRef idx="0"/>
          <a:fillRef idx="0"/>
          <a:effectRef idx="0"/>
          <a:fontRef idx="minor"/>
        </p:style>
      </p:sp>
      <p:sp>
        <p:nvSpPr>
          <p:cNvPr id="129" name="CustomShape 4"/>
          <p:cNvSpPr/>
          <p:nvPr/>
        </p:nvSpPr>
        <p:spPr>
          <a:xfrm>
            <a:off x="5868000" y="4019400"/>
            <a:ext cx="360" cy="2160000"/>
          </a:xfrm>
          <a:custGeom>
            <a:avLst/>
            <a:gdLst/>
            <a:ahLst/>
            <a:rect l="l" t="t" r="r" b="b"/>
            <a:pathLst>
              <a:path w="21600" h="21600">
                <a:moveTo>
                  <a:pt x="0" y="0"/>
                </a:moveTo>
                <a:lnTo>
                  <a:pt x="21600" y="21600"/>
                </a:lnTo>
              </a:path>
            </a:pathLst>
          </a:custGeom>
          <a:noFill/>
          <a:ln w="15875">
            <a:solidFill>
              <a:schemeClr val="accent1"/>
            </a:solidFill>
            <a:round/>
          </a:ln>
        </p:spPr>
        <p:style>
          <a:lnRef idx="0"/>
          <a:fillRef idx="0"/>
          <a:effectRef idx="0"/>
          <a:fontRef idx="minor"/>
        </p:style>
      </p:sp>
      <p:sp>
        <p:nvSpPr>
          <p:cNvPr id="130" name="CustomShape 5"/>
          <p:cNvSpPr/>
          <p:nvPr/>
        </p:nvSpPr>
        <p:spPr>
          <a:xfrm rot="10800000">
            <a:off x="762480" y="4005360"/>
            <a:ext cx="360" cy="2174400"/>
          </a:xfrm>
          <a:custGeom>
            <a:avLst/>
            <a:gdLst/>
            <a:ahLst/>
            <a:rect l="l" t="t" r="r" b="b"/>
            <a:pathLst>
              <a:path w="21600" h="21600">
                <a:moveTo>
                  <a:pt x="0" y="0"/>
                </a:moveTo>
                <a:lnTo>
                  <a:pt x="21600" y="21600"/>
                </a:lnTo>
              </a:path>
            </a:pathLst>
          </a:custGeom>
          <a:noFill/>
          <a:ln w="15875">
            <a:solidFill>
              <a:schemeClr val="accent1"/>
            </a:solidFill>
            <a:round/>
          </a:ln>
        </p:spPr>
        <p:style>
          <a:lnRef idx="0"/>
          <a:fillRef idx="0"/>
          <a:effectRef idx="0"/>
          <a:fontRef idx="minor"/>
        </p:style>
      </p:sp>
      <p:sp>
        <p:nvSpPr>
          <p:cNvPr id="131" name="CustomShape 6"/>
          <p:cNvSpPr/>
          <p:nvPr/>
        </p:nvSpPr>
        <p:spPr>
          <a:xfrm>
            <a:off x="755640" y="4005000"/>
            <a:ext cx="7560360" cy="360"/>
          </a:xfrm>
          <a:custGeom>
            <a:avLst/>
            <a:gdLst/>
            <a:ahLst/>
            <a:rect l="l" t="t" r="r" b="b"/>
            <a:pathLst>
              <a:path w="21600" h="21600">
                <a:moveTo>
                  <a:pt x="0" y="0"/>
                </a:moveTo>
                <a:lnTo>
                  <a:pt x="21600" y="21600"/>
                </a:lnTo>
              </a:path>
            </a:pathLst>
          </a:custGeom>
          <a:noFill/>
          <a:ln w="15875">
            <a:solidFill>
              <a:schemeClr val="accent1"/>
            </a:solidFill>
            <a:round/>
          </a:ln>
        </p:spPr>
        <p:style>
          <a:lnRef idx="0"/>
          <a:fillRef idx="0"/>
          <a:effectRef idx="0"/>
          <a:fontRef idx="minor"/>
        </p:style>
      </p:sp>
      <p:sp>
        <p:nvSpPr>
          <p:cNvPr id="132" name="CustomShape 7"/>
          <p:cNvSpPr/>
          <p:nvPr/>
        </p:nvSpPr>
        <p:spPr>
          <a:xfrm>
            <a:off x="8316360" y="4005000"/>
            <a:ext cx="360" cy="2160000"/>
          </a:xfrm>
          <a:custGeom>
            <a:avLst/>
            <a:gdLst/>
            <a:ahLst/>
            <a:rect l="l" t="t" r="r" b="b"/>
            <a:pathLst>
              <a:path w="21600" h="21600">
                <a:moveTo>
                  <a:pt x="0" y="0"/>
                </a:moveTo>
                <a:lnTo>
                  <a:pt x="21600" y="21600"/>
                </a:lnTo>
              </a:path>
            </a:pathLst>
          </a:custGeom>
          <a:noFill/>
          <a:ln w="15875">
            <a:solidFill>
              <a:schemeClr val="accent1"/>
            </a:solidFill>
            <a:round/>
          </a:ln>
        </p:spPr>
        <p:style>
          <a:lnRef idx="0"/>
          <a:fillRef idx="0"/>
          <a:effectRef idx="0"/>
          <a:fontRef idx="minor"/>
        </p:style>
      </p:sp>
      <p:sp>
        <p:nvSpPr>
          <p:cNvPr id="133" name="CustomShape 8"/>
          <p:cNvSpPr/>
          <p:nvPr/>
        </p:nvSpPr>
        <p:spPr>
          <a:xfrm>
            <a:off x="762840" y="4133880"/>
            <a:ext cx="2592000" cy="2012040"/>
          </a:xfrm>
          <a:prstGeom prst="rect">
            <a:avLst/>
          </a:prstGeom>
          <a:noFill/>
          <a:ln w="0">
            <a:noFill/>
          </a:ln>
        </p:spPr>
        <p:style>
          <a:lnRef idx="0"/>
          <a:fillRef idx="0"/>
          <a:effectRef idx="0"/>
          <a:fontRef idx="minor"/>
        </p:style>
        <p:txBody>
          <a:bodyPr>
            <a:spAutoFit/>
          </a:bodyPr>
          <a:p>
            <a:pPr algn="ctr">
              <a:lnSpc>
                <a:spcPct val="100000"/>
              </a:lnSpc>
              <a:tabLst>
                <a:tab algn="l" pos="0"/>
              </a:tabLst>
            </a:pPr>
            <a:r>
              <a:rPr b="0" lang="fr-FR" sz="1800" spc="-1" strike="noStrike">
                <a:solidFill>
                  <a:srgbClr val="980606"/>
                </a:solidFill>
                <a:latin typeface="Lustria"/>
                <a:ea typeface="Lustria"/>
              </a:rPr>
              <a:t>RÉPUBLIQUE</a:t>
            </a:r>
            <a:endParaRPr b="0" lang="fr-FR" sz="1800" spc="-1" strike="noStrike">
              <a:latin typeface="Arial"/>
            </a:endParaRPr>
          </a:p>
          <a:p>
            <a:pPr marL="285840" indent="-285480">
              <a:lnSpc>
                <a:spcPct val="100000"/>
              </a:lnSpc>
              <a:buClr>
                <a:srgbClr val="000000"/>
              </a:buClr>
              <a:buFont typeface="Noto Sans Symbols"/>
              <a:buChar char="⮚"/>
              <a:tabLst>
                <a:tab algn="l" pos="0"/>
              </a:tabLst>
            </a:pPr>
            <a:r>
              <a:rPr b="0" lang="fr-FR" sz="1800" spc="-1" strike="noStrike">
                <a:solidFill>
                  <a:srgbClr val="000000"/>
                </a:solidFill>
                <a:latin typeface="Lustria"/>
                <a:ea typeface="Lustria"/>
              </a:rPr>
              <a:t>Fondée sur une organisation plus ou moins égalitaire</a:t>
            </a:r>
            <a:endParaRPr b="0" lang="fr-FR" sz="1800" spc="-1" strike="noStrike">
              <a:latin typeface="Arial"/>
            </a:endParaRPr>
          </a:p>
          <a:p>
            <a:pPr marL="285840" indent="-285480">
              <a:lnSpc>
                <a:spcPct val="100000"/>
              </a:lnSpc>
              <a:buClr>
                <a:srgbClr val="000000"/>
              </a:buClr>
              <a:buFont typeface="Noto Sans Symbols"/>
              <a:buChar char="⮚"/>
              <a:tabLst>
                <a:tab algn="l" pos="0"/>
              </a:tabLst>
            </a:pPr>
            <a:r>
              <a:rPr b="0" lang="fr-FR" sz="1800" spc="-1" strike="noStrike">
                <a:solidFill>
                  <a:srgbClr val="000000"/>
                </a:solidFill>
                <a:latin typeface="Lustria"/>
                <a:ea typeface="Lustria"/>
              </a:rPr>
              <a:t>Animée par la vertu, passion de l'égalité</a:t>
            </a:r>
            <a:endParaRPr b="0" lang="fr-FR" sz="1800" spc="-1" strike="noStrike">
              <a:latin typeface="Arial"/>
            </a:endParaRPr>
          </a:p>
          <a:p>
            <a:pPr>
              <a:lnSpc>
                <a:spcPct val="100000"/>
              </a:lnSpc>
              <a:tabLst>
                <a:tab algn="l" pos="0"/>
              </a:tabLst>
            </a:pPr>
            <a:endParaRPr b="0" lang="fr-FR" sz="1800" spc="-1" strike="noStrike">
              <a:latin typeface="Arial"/>
            </a:endParaRPr>
          </a:p>
        </p:txBody>
      </p:sp>
      <p:sp>
        <p:nvSpPr>
          <p:cNvPr id="134" name="CustomShape 9"/>
          <p:cNvSpPr/>
          <p:nvPr/>
        </p:nvSpPr>
        <p:spPr>
          <a:xfrm>
            <a:off x="3264480" y="4134240"/>
            <a:ext cx="2592000" cy="1463400"/>
          </a:xfrm>
          <a:prstGeom prst="rect">
            <a:avLst/>
          </a:prstGeom>
          <a:noFill/>
          <a:ln w="0">
            <a:noFill/>
          </a:ln>
        </p:spPr>
        <p:style>
          <a:lnRef idx="0"/>
          <a:fillRef idx="0"/>
          <a:effectRef idx="0"/>
          <a:fontRef idx="minor"/>
        </p:style>
        <p:txBody>
          <a:bodyPr>
            <a:spAutoFit/>
          </a:bodyPr>
          <a:p>
            <a:pPr algn="ctr">
              <a:lnSpc>
                <a:spcPct val="100000"/>
              </a:lnSpc>
              <a:tabLst>
                <a:tab algn="l" pos="0"/>
              </a:tabLst>
            </a:pPr>
            <a:r>
              <a:rPr b="0" lang="fr-FR" sz="1800" spc="-1" strike="noStrike">
                <a:solidFill>
                  <a:srgbClr val="980606"/>
                </a:solidFill>
                <a:latin typeface="Lustria"/>
                <a:ea typeface="Lustria"/>
              </a:rPr>
              <a:t>MONARCHIE</a:t>
            </a:r>
            <a:endParaRPr b="0" lang="fr-FR" sz="1800" spc="-1" strike="noStrike">
              <a:latin typeface="Arial"/>
            </a:endParaRPr>
          </a:p>
          <a:p>
            <a:pPr marL="285840" indent="-285480">
              <a:lnSpc>
                <a:spcPct val="100000"/>
              </a:lnSpc>
              <a:buClr>
                <a:srgbClr val="000000"/>
              </a:buClr>
              <a:buFont typeface="Noto Sans Symbols"/>
              <a:buChar char="⮚"/>
              <a:tabLst>
                <a:tab algn="l" pos="0"/>
              </a:tabLst>
            </a:pPr>
            <a:r>
              <a:rPr b="0" lang="fr-FR" sz="1800" spc="-1" strike="noStrike">
                <a:solidFill>
                  <a:srgbClr val="000000"/>
                </a:solidFill>
                <a:latin typeface="Lustria"/>
                <a:ea typeface="Lustria"/>
              </a:rPr>
              <a:t>Fondée de son côté sur l'inégalité </a:t>
            </a:r>
            <a:endParaRPr b="0" lang="fr-FR" sz="1800" spc="-1" strike="noStrike">
              <a:latin typeface="Arial"/>
            </a:endParaRPr>
          </a:p>
          <a:p>
            <a:pPr marL="285840" indent="-285480">
              <a:lnSpc>
                <a:spcPct val="100000"/>
              </a:lnSpc>
              <a:buClr>
                <a:srgbClr val="000000"/>
              </a:buClr>
              <a:buFont typeface="Noto Sans Symbols"/>
              <a:buChar char="⮚"/>
              <a:tabLst>
                <a:tab algn="l" pos="0"/>
              </a:tabLst>
            </a:pPr>
            <a:r>
              <a:rPr b="0" lang="fr-FR" sz="1800" spc="-1" strike="noStrike">
                <a:solidFill>
                  <a:srgbClr val="000000"/>
                </a:solidFill>
                <a:latin typeface="Lustria"/>
                <a:ea typeface="Lustria"/>
              </a:rPr>
              <a:t>Animée par la passion de l'honneur</a:t>
            </a:r>
            <a:endParaRPr b="0" lang="fr-FR" sz="1800" spc="-1" strike="noStrike">
              <a:latin typeface="Arial"/>
            </a:endParaRPr>
          </a:p>
        </p:txBody>
      </p:sp>
      <p:sp>
        <p:nvSpPr>
          <p:cNvPr id="135" name="CustomShape 10"/>
          <p:cNvSpPr/>
          <p:nvPr/>
        </p:nvSpPr>
        <p:spPr>
          <a:xfrm>
            <a:off x="5868000" y="4134240"/>
            <a:ext cx="2448000" cy="1737000"/>
          </a:xfrm>
          <a:prstGeom prst="rect">
            <a:avLst/>
          </a:prstGeom>
          <a:noFill/>
          <a:ln w="0">
            <a:noFill/>
          </a:ln>
        </p:spPr>
        <p:style>
          <a:lnRef idx="0"/>
          <a:fillRef idx="0"/>
          <a:effectRef idx="0"/>
          <a:fontRef idx="minor"/>
        </p:style>
        <p:txBody>
          <a:bodyPr>
            <a:spAutoFit/>
          </a:bodyPr>
          <a:p>
            <a:pPr algn="ctr">
              <a:lnSpc>
                <a:spcPct val="100000"/>
              </a:lnSpc>
              <a:tabLst>
                <a:tab algn="l" pos="0"/>
              </a:tabLst>
            </a:pPr>
            <a:r>
              <a:rPr b="0" lang="fr-FR" sz="1800" spc="-1" strike="noStrike">
                <a:solidFill>
                  <a:srgbClr val="980606"/>
                </a:solidFill>
                <a:latin typeface="Lustria"/>
                <a:ea typeface="Lustria"/>
              </a:rPr>
              <a:t>DESPOTISME</a:t>
            </a:r>
            <a:endParaRPr b="0" lang="fr-FR" sz="1800" spc="-1" strike="noStrike">
              <a:latin typeface="Arial"/>
            </a:endParaRPr>
          </a:p>
          <a:p>
            <a:pPr marL="285840" indent="-285480">
              <a:lnSpc>
                <a:spcPct val="100000"/>
              </a:lnSpc>
              <a:buClr>
                <a:srgbClr val="000000"/>
              </a:buClr>
              <a:buFont typeface="Noto Sans Symbols"/>
              <a:buChar char="⮚"/>
              <a:tabLst>
                <a:tab algn="l" pos="0"/>
              </a:tabLst>
            </a:pPr>
            <a:r>
              <a:rPr b="0" lang="fr-FR" sz="1800" spc="-1" strike="noStrike">
                <a:solidFill>
                  <a:srgbClr val="000000"/>
                </a:solidFill>
                <a:latin typeface="Lustria"/>
                <a:ea typeface="Lustria"/>
              </a:rPr>
              <a:t>Fondée sur l’égalité</a:t>
            </a:r>
            <a:endParaRPr b="0" lang="fr-FR" sz="1800" spc="-1" strike="noStrike">
              <a:latin typeface="Arial"/>
            </a:endParaRPr>
          </a:p>
          <a:p>
            <a:pPr marL="285840" indent="-285480">
              <a:lnSpc>
                <a:spcPct val="100000"/>
              </a:lnSpc>
              <a:buClr>
                <a:srgbClr val="000000"/>
              </a:buClr>
              <a:buFont typeface="Noto Sans Symbols"/>
              <a:buChar char="⮚"/>
              <a:tabLst>
                <a:tab algn="l" pos="0"/>
              </a:tabLst>
            </a:pPr>
            <a:r>
              <a:rPr b="0" lang="fr-FR" sz="1800" spc="-1" strike="noStrike">
                <a:solidFill>
                  <a:srgbClr val="000000"/>
                </a:solidFill>
                <a:latin typeface="Lustria"/>
                <a:ea typeface="Lustria"/>
              </a:rPr>
              <a:t>Son principe est la crainte</a:t>
            </a:r>
            <a:endParaRPr b="0" lang="fr-FR" sz="1800" spc="-1" strike="noStrike">
              <a:latin typeface="Arial"/>
            </a:endParaRPr>
          </a:p>
          <a:p>
            <a:pPr>
              <a:lnSpc>
                <a:spcPct val="100000"/>
              </a:lnSpc>
              <a:tabLst>
                <a:tab algn="l" pos="0"/>
              </a:tabLst>
            </a:pPr>
            <a:endParaRPr b="0" lang="fr-FR" sz="1800" spc="-1" strike="noStrike">
              <a:latin typeface="Arial"/>
            </a:endParaRPr>
          </a:p>
        </p:txBody>
      </p:sp>
      <p:pic>
        <p:nvPicPr>
          <p:cNvPr id="136" name="Google Shape;169;p20" descr="rare books first edition precious books Montesquie... - Librairie Camille  Sourget - Rare Books Paris"/>
          <p:cNvPicPr/>
          <p:nvPr/>
        </p:nvPicPr>
        <p:blipFill>
          <a:blip r:embed="rId1"/>
          <a:stretch/>
        </p:blipFill>
        <p:spPr>
          <a:xfrm>
            <a:off x="6041880" y="939240"/>
            <a:ext cx="2100600" cy="2865240"/>
          </a:xfrm>
          <a:prstGeom prst="rect">
            <a:avLst/>
          </a:prstGeom>
          <a:ln w="0">
            <a:noFill/>
          </a:ln>
          <a:effectLst>
            <a:outerShdw algn="tl" blurRad="292100" dir="2700000" dist="139498" rotWithShape="0">
              <a:srgbClr val="333333">
                <a:alpha val="65000"/>
              </a:srgbClr>
            </a:outerShdw>
          </a:effectLst>
        </p:spPr>
      </p:pic>
    </p:spTree>
  </p:cSld>
  <mc:AlternateContent>
    <mc:Choice Requires="p14">
      <p:transition spd="slow" p14:dur="1500">
        <p:fade thruBlk="true"/>
      </p:transition>
    </mc:Choice>
    <mc:Fallback>
      <p:transition spd="slow">
        <p:fade thruBlk="true"/>
      </p:transition>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7" name="CustomShape 1"/>
          <p:cNvSpPr/>
          <p:nvPr/>
        </p:nvSpPr>
        <p:spPr>
          <a:xfrm>
            <a:off x="107640" y="1052640"/>
            <a:ext cx="8855640" cy="923040"/>
          </a:xfrm>
          <a:prstGeom prst="rect">
            <a:avLst/>
          </a:prstGeom>
          <a:noFill/>
          <a:ln w="0">
            <a:noFill/>
          </a:ln>
        </p:spPr>
        <p:style>
          <a:lnRef idx="0"/>
          <a:fillRef idx="0"/>
          <a:effectRef idx="0"/>
          <a:fontRef idx="minor"/>
        </p:style>
        <p:txBody>
          <a:bodyPr>
            <a:noAutofit/>
          </a:bodyPr>
          <a:p>
            <a:pPr algn="ctr">
              <a:lnSpc>
                <a:spcPct val="100000"/>
              </a:lnSpc>
              <a:tabLst>
                <a:tab algn="l" pos="0"/>
              </a:tabLst>
            </a:pPr>
            <a:r>
              <a:rPr b="0" lang="fr-FR" sz="1800" spc="-1" strike="noStrike">
                <a:solidFill>
                  <a:srgbClr val="000000"/>
                </a:solidFill>
                <a:latin typeface="Lustria"/>
                <a:ea typeface="Lustria"/>
              </a:rPr>
              <a:t>Animaux, hommes, Dieu, ont leurs lois. </a:t>
            </a:r>
            <a:endParaRPr b="0" lang="fr-FR" sz="1800" spc="-1" strike="noStrike">
              <a:latin typeface="Arial"/>
            </a:endParaRPr>
          </a:p>
          <a:p>
            <a:pPr algn="ctr">
              <a:lnSpc>
                <a:spcPct val="100000"/>
              </a:lnSpc>
              <a:tabLst>
                <a:tab algn="l" pos="0"/>
              </a:tabLst>
            </a:pPr>
            <a:r>
              <a:rPr b="0" lang="fr-FR" sz="1800" spc="-1" strike="noStrike">
                <a:solidFill>
                  <a:srgbClr val="000000"/>
                </a:solidFill>
                <a:latin typeface="Lustria"/>
                <a:ea typeface="Lustria"/>
              </a:rPr>
              <a:t>C’est la condition nécessaire pour que le monde subsiste et ne s’effondre pas sur lui-même.</a:t>
            </a:r>
            <a:endParaRPr b="0" lang="fr-FR" sz="1800" spc="-1" strike="noStrike">
              <a:latin typeface="Arial"/>
            </a:endParaRPr>
          </a:p>
          <a:p>
            <a:pPr algn="ctr">
              <a:lnSpc>
                <a:spcPct val="100000"/>
              </a:lnSpc>
              <a:tabLst>
                <a:tab algn="l" pos="0"/>
              </a:tabLst>
            </a:pPr>
            <a:r>
              <a:rPr b="0" lang="fr-FR" sz="1800" spc="-1" strike="noStrike">
                <a:solidFill>
                  <a:srgbClr val="000000"/>
                </a:solidFill>
                <a:latin typeface="Lustria"/>
                <a:ea typeface="Lustria"/>
              </a:rPr>
              <a:t>L’existence de ces lois est prouvée par la persistance du monde.</a:t>
            </a:r>
            <a:endParaRPr b="0" lang="fr-FR" sz="1800" spc="-1" strike="noStrike">
              <a:latin typeface="Arial"/>
            </a:endParaRPr>
          </a:p>
        </p:txBody>
      </p:sp>
      <p:sp>
        <p:nvSpPr>
          <p:cNvPr id="138" name="CustomShape 2"/>
          <p:cNvSpPr/>
          <p:nvPr/>
        </p:nvSpPr>
        <p:spPr>
          <a:xfrm>
            <a:off x="3996000" y="476640"/>
            <a:ext cx="1565640" cy="457560"/>
          </a:xfrm>
          <a:prstGeom prst="rect">
            <a:avLst/>
          </a:prstGeom>
          <a:noFill/>
          <a:ln w="0">
            <a:noFill/>
          </a:ln>
        </p:spPr>
        <p:style>
          <a:lnRef idx="0"/>
          <a:fillRef idx="0"/>
          <a:effectRef idx="0"/>
          <a:fontRef idx="minor"/>
        </p:style>
        <p:txBody>
          <a:bodyPr>
            <a:spAutoFit/>
          </a:bodyPr>
          <a:p>
            <a:pPr>
              <a:lnSpc>
                <a:spcPct val="100000"/>
              </a:lnSpc>
              <a:tabLst>
                <a:tab algn="l" pos="0"/>
              </a:tabLst>
            </a:pPr>
            <a:r>
              <a:rPr b="0" lang="fr-FR" sz="2400" spc="-1" strike="noStrike" u="sng">
                <a:solidFill>
                  <a:srgbClr val="980606"/>
                </a:solidFill>
                <a:uFillTx/>
                <a:latin typeface="Times New Roman"/>
                <a:ea typeface="Times New Roman"/>
              </a:rPr>
              <a:t>LA LOI</a:t>
            </a:r>
            <a:endParaRPr b="0" lang="fr-FR" sz="2400" spc="-1" strike="noStrike">
              <a:latin typeface="Arial"/>
            </a:endParaRPr>
          </a:p>
        </p:txBody>
      </p:sp>
      <p:sp>
        <p:nvSpPr>
          <p:cNvPr id="139" name="CustomShape 3"/>
          <p:cNvSpPr/>
          <p:nvPr/>
        </p:nvSpPr>
        <p:spPr>
          <a:xfrm>
            <a:off x="634320" y="2678760"/>
            <a:ext cx="4571640" cy="1199880"/>
          </a:xfrm>
          <a:prstGeom prst="rect">
            <a:avLst/>
          </a:prstGeom>
          <a:noFill/>
          <a:ln w="0">
            <a:noFill/>
          </a:ln>
        </p:spPr>
        <p:style>
          <a:lnRef idx="0"/>
          <a:fillRef idx="0"/>
          <a:effectRef idx="0"/>
          <a:fontRef idx="minor"/>
        </p:style>
        <p:txBody>
          <a:bodyPr>
            <a:noAutofit/>
          </a:bodyPr>
          <a:p>
            <a:pPr>
              <a:lnSpc>
                <a:spcPct val="100000"/>
              </a:lnSpc>
              <a:tabLst>
                <a:tab algn="l" pos="0"/>
              </a:tabLst>
            </a:pPr>
            <a:r>
              <a:rPr b="0" lang="fr-FR" sz="1800" spc="-1" strike="noStrike">
                <a:solidFill>
                  <a:srgbClr val="000000"/>
                </a:solidFill>
                <a:latin typeface="Lustria"/>
                <a:ea typeface="Lustria"/>
              </a:rPr>
              <a:t>Selon Montesquieu existe deux types des lois:</a:t>
            </a:r>
            <a:endParaRPr b="0" lang="fr-FR" sz="1800" spc="-1" strike="noStrike">
              <a:latin typeface="Arial"/>
            </a:endParaRPr>
          </a:p>
          <a:p>
            <a:pPr marL="285840" indent="-285480">
              <a:lnSpc>
                <a:spcPct val="100000"/>
              </a:lnSpc>
              <a:buClr>
                <a:srgbClr val="000000"/>
              </a:buClr>
              <a:buFont typeface="Arial"/>
              <a:buChar char="•"/>
              <a:tabLst>
                <a:tab algn="l" pos="0"/>
              </a:tabLst>
            </a:pPr>
            <a:r>
              <a:rPr b="1" lang="fr-FR" sz="1800" spc="-1" strike="noStrike">
                <a:solidFill>
                  <a:srgbClr val="000000"/>
                </a:solidFill>
                <a:latin typeface="Lustria"/>
                <a:ea typeface="Lustria"/>
              </a:rPr>
              <a:t>positives</a:t>
            </a:r>
            <a:r>
              <a:rPr b="0" lang="fr-FR" sz="1800" spc="-1" strike="noStrike">
                <a:solidFill>
                  <a:srgbClr val="000000"/>
                </a:solidFill>
                <a:latin typeface="Lustria"/>
                <a:ea typeface="Lustria"/>
              </a:rPr>
              <a:t>, crées par l'homme</a:t>
            </a:r>
            <a:endParaRPr b="0" lang="fr-FR" sz="1800" spc="-1" strike="noStrike">
              <a:latin typeface="Arial"/>
            </a:endParaRPr>
          </a:p>
          <a:p>
            <a:pPr marL="285840" indent="-285480">
              <a:lnSpc>
                <a:spcPct val="100000"/>
              </a:lnSpc>
              <a:buClr>
                <a:srgbClr val="000000"/>
              </a:buClr>
              <a:buFont typeface="Arial"/>
              <a:buChar char="•"/>
              <a:tabLst>
                <a:tab algn="l" pos="0"/>
              </a:tabLst>
            </a:pPr>
            <a:r>
              <a:rPr b="1" lang="fr-FR" sz="1800" spc="-1" strike="noStrike">
                <a:solidFill>
                  <a:srgbClr val="000000"/>
                </a:solidFill>
                <a:latin typeface="Lustria"/>
                <a:ea typeface="Lustria"/>
              </a:rPr>
              <a:t>naturelles</a:t>
            </a:r>
            <a:r>
              <a:rPr b="0" lang="fr-FR" sz="1800" spc="-1" strike="noStrike">
                <a:solidFill>
                  <a:srgbClr val="000000"/>
                </a:solidFill>
                <a:latin typeface="Lustria"/>
                <a:ea typeface="Lustria"/>
              </a:rPr>
              <a:t>, les lois que l'homme a dans son essence.</a:t>
            </a:r>
            <a:endParaRPr b="0" lang="fr-FR" sz="1800" spc="-1" strike="noStrike">
              <a:latin typeface="Arial"/>
            </a:endParaRPr>
          </a:p>
        </p:txBody>
      </p:sp>
      <p:sp>
        <p:nvSpPr>
          <p:cNvPr id="140" name="CustomShape 4"/>
          <p:cNvSpPr/>
          <p:nvPr/>
        </p:nvSpPr>
        <p:spPr>
          <a:xfrm>
            <a:off x="764280" y="4581000"/>
            <a:ext cx="7542360" cy="1199880"/>
          </a:xfrm>
          <a:prstGeom prst="rect">
            <a:avLst/>
          </a:prstGeom>
          <a:noFill/>
          <a:ln w="0">
            <a:noFill/>
          </a:ln>
        </p:spPr>
        <p:style>
          <a:lnRef idx="0"/>
          <a:fillRef idx="0"/>
          <a:effectRef idx="0"/>
          <a:fontRef idx="minor"/>
        </p:style>
        <p:txBody>
          <a:bodyPr>
            <a:noAutofit/>
          </a:bodyPr>
          <a:p>
            <a:pPr algn="ctr">
              <a:lnSpc>
                <a:spcPct val="100000"/>
              </a:lnSpc>
              <a:tabLst>
                <a:tab algn="l" pos="0"/>
              </a:tabLst>
            </a:pPr>
            <a:r>
              <a:rPr b="0" lang="fr-FR" sz="1800" spc="-1" strike="noStrike">
                <a:solidFill>
                  <a:srgbClr val="000000"/>
                </a:solidFill>
                <a:latin typeface="Lustria"/>
                <a:ea typeface="Lustria"/>
              </a:rPr>
              <a:t>Les lois que Montesquieu approfondit sont les lois positives, et ici Montesquieu professe sa théorie sur les climats, qui seraient un facteur d'explication du comportement des peuples. Selon Montesquieu l'intelligence, la force et le courage sont déterminés par les conditions climatiques. </a:t>
            </a:r>
            <a:endParaRPr b="0" lang="fr-FR" sz="1800" spc="-1" strike="noStrike">
              <a:latin typeface="Arial"/>
            </a:endParaRPr>
          </a:p>
        </p:txBody>
      </p:sp>
      <p:pic>
        <p:nvPicPr>
          <p:cNvPr id="141" name="Google Shape;178;p21" descr="Montesquieu arruolato per comodità | Salto.bz"/>
          <p:cNvPicPr/>
          <p:nvPr/>
        </p:nvPicPr>
        <p:blipFill>
          <a:blip r:embed="rId1"/>
          <a:srcRect l="24000" t="0" r="0" b="0"/>
          <a:stretch/>
        </p:blipFill>
        <p:spPr>
          <a:xfrm>
            <a:off x="5206320" y="2367720"/>
            <a:ext cx="3613320" cy="1822320"/>
          </a:xfrm>
          <a:prstGeom prst="rect">
            <a:avLst/>
          </a:prstGeom>
          <a:ln w="0">
            <a:noFill/>
          </a:ln>
        </p:spPr>
      </p:pic>
    </p:spTree>
  </p:cSld>
  <mc:AlternateContent>
    <mc:Choice Requires="p14">
      <p:transition spd="slow" p14:dur="2000">
        <p:fade thruBlk="true"/>
      </p:transition>
    </mc:Choice>
    <mc:Fallback>
      <p:transition spd="slow">
        <p:fade thruBlk="true"/>
      </p:transition>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2" name="CustomShape 1"/>
          <p:cNvSpPr/>
          <p:nvPr/>
        </p:nvSpPr>
        <p:spPr>
          <a:xfrm>
            <a:off x="2771640" y="414360"/>
            <a:ext cx="3888000" cy="457560"/>
          </a:xfrm>
          <a:prstGeom prst="rect">
            <a:avLst/>
          </a:prstGeom>
          <a:noFill/>
          <a:ln w="0">
            <a:noFill/>
          </a:ln>
        </p:spPr>
        <p:style>
          <a:lnRef idx="0"/>
          <a:fillRef idx="0"/>
          <a:effectRef idx="0"/>
          <a:fontRef idx="minor"/>
        </p:style>
        <p:txBody>
          <a:bodyPr>
            <a:spAutoFit/>
          </a:bodyPr>
          <a:p>
            <a:pPr>
              <a:lnSpc>
                <a:spcPct val="100000"/>
              </a:lnSpc>
              <a:tabLst>
                <a:tab algn="l" pos="0"/>
              </a:tabLst>
            </a:pPr>
            <a:r>
              <a:rPr b="0" lang="fr-FR" sz="2400" spc="-1" strike="noStrike" u="sng">
                <a:solidFill>
                  <a:srgbClr val="980606"/>
                </a:solidFill>
                <a:uFillTx/>
                <a:latin typeface="Times New Roman"/>
                <a:ea typeface="Times New Roman"/>
              </a:rPr>
              <a:t>LES LETTRES PERSANES</a:t>
            </a:r>
            <a:endParaRPr b="0" lang="fr-FR" sz="2400" spc="-1" strike="noStrike">
              <a:latin typeface="Arial"/>
            </a:endParaRPr>
          </a:p>
        </p:txBody>
      </p:sp>
      <p:sp>
        <p:nvSpPr>
          <p:cNvPr id="143" name="CustomShape 2"/>
          <p:cNvSpPr/>
          <p:nvPr/>
        </p:nvSpPr>
        <p:spPr>
          <a:xfrm>
            <a:off x="827640" y="1268640"/>
            <a:ext cx="3672000" cy="4246920"/>
          </a:xfrm>
          <a:prstGeom prst="rect">
            <a:avLst/>
          </a:prstGeom>
          <a:noFill/>
          <a:ln w="0">
            <a:noFill/>
          </a:ln>
        </p:spPr>
        <p:style>
          <a:lnRef idx="0"/>
          <a:fillRef idx="0"/>
          <a:effectRef idx="0"/>
          <a:fontRef idx="minor"/>
        </p:style>
        <p:txBody>
          <a:bodyPr>
            <a:noAutofit/>
          </a:bodyPr>
          <a:p>
            <a:pPr marL="285840" indent="-285480" algn="just">
              <a:lnSpc>
                <a:spcPct val="100000"/>
              </a:lnSpc>
              <a:buClr>
                <a:srgbClr val="000000"/>
              </a:buClr>
              <a:buFont typeface="Arial"/>
              <a:buChar char="•"/>
            </a:pPr>
            <a:r>
              <a:rPr b="0" lang="fr-FR" sz="1800" spc="-1" strike="noStrike">
                <a:solidFill>
                  <a:srgbClr val="000000"/>
                </a:solidFill>
                <a:latin typeface="Lustria"/>
                <a:ea typeface="Lustria"/>
              </a:rPr>
              <a:t> </a:t>
            </a:r>
            <a:r>
              <a:rPr b="0" lang="fr-FR" sz="1800" spc="-1" strike="noStrike">
                <a:solidFill>
                  <a:srgbClr val="000000"/>
                </a:solidFill>
                <a:latin typeface="Lustria"/>
                <a:ea typeface="Lustria"/>
              </a:rPr>
              <a:t>Roman épistolaire composé en 1721.</a:t>
            </a:r>
            <a:endParaRPr b="0" lang="fr-FR" sz="1800" spc="-1" strike="noStrike">
              <a:latin typeface="Arial"/>
            </a:endParaRPr>
          </a:p>
          <a:p>
            <a:pPr marL="285840" indent="-285480" algn="just">
              <a:lnSpc>
                <a:spcPct val="100000"/>
              </a:lnSpc>
              <a:buClr>
                <a:srgbClr val="000000"/>
              </a:buClr>
              <a:buFont typeface="Arial"/>
              <a:buChar char="•"/>
            </a:pPr>
            <a:r>
              <a:rPr b="0" lang="fr-FR" sz="1800" spc="-1" strike="noStrike">
                <a:solidFill>
                  <a:srgbClr val="000000"/>
                </a:solidFill>
                <a:latin typeface="Lustria"/>
                <a:ea typeface="Lustria"/>
              </a:rPr>
              <a:t>Montesquieu  utilise une satire des mœurs </a:t>
            </a:r>
            <a:endParaRPr b="0" lang="fr-FR" sz="1800" spc="-1" strike="noStrike">
              <a:latin typeface="Arial"/>
            </a:endParaRPr>
          </a:p>
          <a:p>
            <a:pPr marL="285840" indent="-285480" algn="just">
              <a:lnSpc>
                <a:spcPct val="100000"/>
              </a:lnSpc>
              <a:buClr>
                <a:srgbClr val="000000"/>
              </a:buClr>
              <a:buFont typeface="Arial"/>
              <a:buChar char="•"/>
            </a:pPr>
            <a:r>
              <a:rPr b="0" lang="fr-FR" sz="1800" spc="-1" strike="noStrike">
                <a:solidFill>
                  <a:srgbClr val="000000"/>
                </a:solidFill>
                <a:latin typeface="Lustria"/>
                <a:ea typeface="Lustria"/>
              </a:rPr>
              <a:t>Le roman par lettres permet à l’auteur de critiquer la société française sans risquer la censure.</a:t>
            </a:r>
            <a:endParaRPr b="0" lang="fr-FR" sz="1800" spc="-1" strike="noStrike">
              <a:latin typeface="Arial"/>
            </a:endParaRPr>
          </a:p>
          <a:p>
            <a:pPr marL="285840" indent="-285480" algn="just">
              <a:lnSpc>
                <a:spcPct val="100000"/>
              </a:lnSpc>
              <a:buClr>
                <a:srgbClr val="000000"/>
              </a:buClr>
              <a:buFont typeface="Arial"/>
              <a:buChar char="•"/>
            </a:pPr>
            <a:r>
              <a:rPr b="0" lang="fr-FR" sz="1800" spc="-1" strike="noStrike">
                <a:solidFill>
                  <a:srgbClr val="000000"/>
                </a:solidFill>
                <a:latin typeface="Lustria"/>
                <a:ea typeface="Lustria"/>
              </a:rPr>
              <a:t>Montesquieu parle de la condition de la femme et développe l’idée que les sens perturbent la raison</a:t>
            </a:r>
            <a:endParaRPr b="0" lang="fr-FR" sz="1800" spc="-1" strike="noStrike">
              <a:latin typeface="Arial"/>
            </a:endParaRPr>
          </a:p>
          <a:p>
            <a:pPr marL="285840" indent="-285480" algn="just">
              <a:lnSpc>
                <a:spcPct val="100000"/>
              </a:lnSpc>
              <a:buClr>
                <a:srgbClr val="000000"/>
              </a:buClr>
              <a:buFont typeface="Arial"/>
              <a:buChar char="•"/>
            </a:pPr>
            <a:r>
              <a:rPr b="0" lang="fr-FR" sz="1800" spc="-1" strike="noStrike">
                <a:solidFill>
                  <a:srgbClr val="000000"/>
                </a:solidFill>
                <a:latin typeface="Lustria"/>
                <a:ea typeface="Lustria"/>
              </a:rPr>
              <a:t>L’auteur fait des critiques : l’une amusée de la mode, du théâtre et de Paris, l’autre, plus profonde, sur la religion, le Pape et l’absolutisme royal.</a:t>
            </a:r>
            <a:endParaRPr b="0" lang="fr-FR" sz="1800" spc="-1" strike="noStrike">
              <a:latin typeface="Arial"/>
            </a:endParaRPr>
          </a:p>
        </p:txBody>
      </p:sp>
      <p:pic>
        <p:nvPicPr>
          <p:cNvPr id="144" name="Google Shape;185;p22" descr="Lettres persanes par montesquieu - Charles L. de Montesquieu - Libro Usato  - Didot - | IBS"/>
          <p:cNvPicPr/>
          <p:nvPr/>
        </p:nvPicPr>
        <p:blipFill>
          <a:blip r:embed="rId1"/>
          <a:stretch/>
        </p:blipFill>
        <p:spPr>
          <a:xfrm>
            <a:off x="4761360" y="2010600"/>
            <a:ext cx="3797640" cy="2763000"/>
          </a:xfrm>
          <a:prstGeom prst="rect">
            <a:avLst/>
          </a:prstGeom>
          <a:ln w="0">
            <a:noFill/>
          </a:ln>
          <a:effectLst>
            <a:outerShdw algn="tl" blurRad="190500" rotWithShape="0">
              <a:srgbClr val="000000">
                <a:alpha val="70000"/>
              </a:srgbClr>
            </a:outerShdw>
          </a:effectLst>
        </p:spPr>
      </p:pic>
    </p:spTree>
  </p:cSld>
  <p:transition spd="slow">
    <p:fade thruBlk="true"/>
  </p:transition>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5" name="CustomShape 1"/>
          <p:cNvSpPr/>
          <p:nvPr/>
        </p:nvSpPr>
        <p:spPr>
          <a:xfrm>
            <a:off x="953280" y="1463760"/>
            <a:ext cx="4338360" cy="4077000"/>
          </a:xfrm>
          <a:prstGeom prst="flowChartAlternateProcess">
            <a:avLst/>
          </a:prstGeom>
          <a:solidFill>
            <a:schemeClr val="lt1"/>
          </a:solidFill>
          <a:ln w="22225">
            <a:solidFill>
              <a:schemeClr val="accent1"/>
            </a:solidFill>
            <a:round/>
          </a:ln>
        </p:spPr>
        <p:style>
          <a:lnRef idx="0"/>
          <a:fillRef idx="0"/>
          <a:effectRef idx="0"/>
          <a:fontRef idx="minor"/>
        </p:style>
      </p:sp>
      <p:sp>
        <p:nvSpPr>
          <p:cNvPr id="146" name="CustomShape 2"/>
          <p:cNvSpPr/>
          <p:nvPr/>
        </p:nvSpPr>
        <p:spPr>
          <a:xfrm>
            <a:off x="2771640" y="431640"/>
            <a:ext cx="3739680" cy="461160"/>
          </a:xfrm>
          <a:prstGeom prst="rect">
            <a:avLst/>
          </a:prstGeom>
          <a:noFill/>
          <a:ln w="0">
            <a:noFill/>
          </a:ln>
        </p:spPr>
        <p:style>
          <a:lnRef idx="0"/>
          <a:fillRef idx="0"/>
          <a:effectRef idx="0"/>
          <a:fontRef idx="minor"/>
        </p:style>
        <p:txBody>
          <a:bodyPr>
            <a:noAutofit/>
          </a:bodyPr>
          <a:p>
            <a:pPr>
              <a:lnSpc>
                <a:spcPct val="100000"/>
              </a:lnSpc>
              <a:tabLst>
                <a:tab algn="l" pos="0"/>
              </a:tabLst>
            </a:pPr>
            <a:r>
              <a:rPr b="0" lang="fr-FR" sz="2400" spc="-1" strike="noStrike" u="sng">
                <a:solidFill>
                  <a:srgbClr val="980606"/>
                </a:solidFill>
                <a:uFillTx/>
                <a:latin typeface="Times New Roman"/>
                <a:ea typeface="Times New Roman"/>
              </a:rPr>
              <a:t>LES LETTRES PERSANES</a:t>
            </a:r>
            <a:endParaRPr b="0" lang="fr-FR" sz="2400" spc="-1" strike="noStrike">
              <a:latin typeface="Arial"/>
            </a:endParaRPr>
          </a:p>
        </p:txBody>
      </p:sp>
      <p:sp>
        <p:nvSpPr>
          <p:cNvPr id="147" name="CustomShape 3"/>
          <p:cNvSpPr/>
          <p:nvPr/>
        </p:nvSpPr>
        <p:spPr>
          <a:xfrm>
            <a:off x="1286640" y="1655640"/>
            <a:ext cx="3672000" cy="3692880"/>
          </a:xfrm>
          <a:prstGeom prst="rect">
            <a:avLst/>
          </a:prstGeom>
          <a:noFill/>
          <a:ln w="0">
            <a:noFill/>
          </a:ln>
        </p:spPr>
        <p:style>
          <a:lnRef idx="0"/>
          <a:fillRef idx="0"/>
          <a:effectRef idx="0"/>
          <a:fontRef idx="minor"/>
        </p:style>
        <p:txBody>
          <a:bodyPr>
            <a:noAutofit/>
          </a:bodyPr>
          <a:p>
            <a:pPr algn="ctr">
              <a:lnSpc>
                <a:spcPct val="100000"/>
              </a:lnSpc>
              <a:tabLst>
                <a:tab algn="l" pos="0"/>
              </a:tabLst>
            </a:pPr>
            <a:r>
              <a:rPr b="0" lang="fr-FR" sz="1800" spc="-1" strike="noStrike">
                <a:solidFill>
                  <a:srgbClr val="000000"/>
                </a:solidFill>
                <a:latin typeface="Lustria"/>
                <a:ea typeface="Lustria"/>
              </a:rPr>
              <a:t>L'histoire est celle de deux persanes, Usbek et Rica, qui au début du XVIII siècle, lors d'un voyage à la découverte de la civilisation occidentale, arrivent à Paris: dans une France (qu’ils appellent Persia) où le passage de l'absolutisme du Roi Soleil à la régence est consommé, submergé par une crise financière sans précédent. Surpris et étonnés, ils observent et annotent. Les lettres persanes sont nées de cette invention narrative.</a:t>
            </a:r>
            <a:endParaRPr b="0" lang="fr-FR" sz="1800" spc="-1" strike="noStrike">
              <a:latin typeface="Arial"/>
            </a:endParaRPr>
          </a:p>
        </p:txBody>
      </p:sp>
      <p:pic>
        <p:nvPicPr>
          <p:cNvPr id="148" name="Google Shape;193;p23" descr="BECQUE] MONTESQUIEU : LETTRES PERSANES | eBay"/>
          <p:cNvPicPr/>
          <p:nvPr/>
        </p:nvPicPr>
        <p:blipFill>
          <a:blip r:embed="rId1"/>
          <a:stretch/>
        </p:blipFill>
        <p:spPr>
          <a:xfrm>
            <a:off x="5868000" y="1952640"/>
            <a:ext cx="2324520" cy="3099600"/>
          </a:xfrm>
          <a:prstGeom prst="rect">
            <a:avLst/>
          </a:prstGeom>
          <a:ln w="0">
            <a:noFill/>
          </a:ln>
        </p:spPr>
      </p:pic>
    </p:spTree>
  </p:cSld>
  <mc:AlternateContent>
    <mc:Choice Requires="p14">
      <p:transition spd="med" p14:dur="900">
        <p:fade thruBlk="true"/>
      </p:transition>
    </mc:Choice>
    <mc:Fallback>
      <p:transition spd="med">
        <p:fade thruBlk="true"/>
      </p:transition>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9" name="CustomShape 1"/>
          <p:cNvSpPr/>
          <p:nvPr/>
        </p:nvSpPr>
        <p:spPr>
          <a:xfrm>
            <a:off x="2483640" y="709560"/>
            <a:ext cx="4536000" cy="396720"/>
          </a:xfrm>
          <a:prstGeom prst="rect">
            <a:avLst/>
          </a:prstGeom>
          <a:noFill/>
          <a:ln w="0">
            <a:noFill/>
          </a:ln>
        </p:spPr>
        <p:style>
          <a:lnRef idx="0"/>
          <a:fillRef idx="0"/>
          <a:effectRef idx="0"/>
          <a:fontRef idx="minor"/>
        </p:style>
        <p:txBody>
          <a:bodyPr>
            <a:spAutoFit/>
          </a:bodyPr>
          <a:p>
            <a:pPr>
              <a:lnSpc>
                <a:spcPct val="100000"/>
              </a:lnSpc>
              <a:tabLst>
                <a:tab algn="l" pos="0"/>
              </a:tabLst>
            </a:pPr>
            <a:r>
              <a:rPr b="0" lang="fr-FR" sz="2000" spc="-1" strike="noStrike" u="sng">
                <a:solidFill>
                  <a:srgbClr val="980606"/>
                </a:solidFill>
                <a:uFillTx/>
                <a:latin typeface="Times New Roman"/>
                <a:ea typeface="Times New Roman"/>
              </a:rPr>
              <a:t>VOUS DEVEZ AUSSI SAVOIR QUE:</a:t>
            </a:r>
            <a:endParaRPr b="0" lang="fr-FR" sz="2000" spc="-1" strike="noStrike">
              <a:latin typeface="Arial"/>
            </a:endParaRPr>
          </a:p>
        </p:txBody>
      </p:sp>
      <p:sp>
        <p:nvSpPr>
          <p:cNvPr id="150" name="CustomShape 2"/>
          <p:cNvSpPr/>
          <p:nvPr/>
        </p:nvSpPr>
        <p:spPr>
          <a:xfrm>
            <a:off x="2448360" y="1466280"/>
            <a:ext cx="4571640" cy="1199880"/>
          </a:xfrm>
          <a:prstGeom prst="rect">
            <a:avLst/>
          </a:prstGeom>
          <a:noFill/>
          <a:ln w="0">
            <a:noFill/>
          </a:ln>
        </p:spPr>
        <p:style>
          <a:lnRef idx="0"/>
          <a:fillRef idx="0"/>
          <a:effectRef idx="0"/>
          <a:fontRef idx="minor"/>
        </p:style>
        <p:txBody>
          <a:bodyPr>
            <a:noAutofit/>
          </a:bodyPr>
          <a:p>
            <a:pPr algn="ctr">
              <a:lnSpc>
                <a:spcPct val="100000"/>
              </a:lnSpc>
              <a:tabLst>
                <a:tab algn="l" pos="0"/>
              </a:tabLst>
            </a:pPr>
            <a:r>
              <a:rPr b="0" lang="fr-FR" sz="1800" spc="-1" strike="noStrike">
                <a:solidFill>
                  <a:srgbClr val="000000"/>
                </a:solidFill>
                <a:latin typeface="Lustria"/>
                <a:ea typeface="Lustria"/>
              </a:rPr>
              <a:t>Montesquieu c’est un philosophe mais en partie parce qu’il s’est occupé de la politique, de la société et du droit, en particulier de l’aspect politique et social. </a:t>
            </a:r>
            <a:endParaRPr b="0" lang="fr-FR" sz="1800" spc="-1" strike="noStrike">
              <a:latin typeface="Arial"/>
            </a:endParaRPr>
          </a:p>
        </p:txBody>
      </p:sp>
      <p:sp>
        <p:nvSpPr>
          <p:cNvPr id="151" name="CustomShape 3"/>
          <p:cNvSpPr/>
          <p:nvPr/>
        </p:nvSpPr>
        <p:spPr>
          <a:xfrm>
            <a:off x="2466000" y="2886480"/>
            <a:ext cx="4571640" cy="923040"/>
          </a:xfrm>
          <a:prstGeom prst="rect">
            <a:avLst/>
          </a:prstGeom>
          <a:noFill/>
          <a:ln w="0">
            <a:noFill/>
          </a:ln>
        </p:spPr>
        <p:style>
          <a:lnRef idx="0"/>
          <a:fillRef idx="0"/>
          <a:effectRef idx="0"/>
          <a:fontRef idx="minor"/>
        </p:style>
        <p:txBody>
          <a:bodyPr>
            <a:noAutofit/>
          </a:bodyPr>
          <a:p>
            <a:pPr algn="ctr">
              <a:lnSpc>
                <a:spcPct val="100000"/>
              </a:lnSpc>
              <a:tabLst>
                <a:tab algn="l" pos="0"/>
              </a:tabLst>
            </a:pPr>
            <a:r>
              <a:rPr b="0" lang="fr-FR" sz="1800" spc="-1" strike="noStrike">
                <a:solidFill>
                  <a:srgbClr val="000000"/>
                </a:solidFill>
                <a:latin typeface="Lustria"/>
                <a:ea typeface="Lustria"/>
              </a:rPr>
              <a:t>Il était un chercheur intéressé à la physique et la métaphysique, à la médecine et aux sciences de la nature. </a:t>
            </a:r>
            <a:endParaRPr b="0" lang="fr-FR" sz="1800" spc="-1" strike="noStrike">
              <a:latin typeface="Arial"/>
            </a:endParaRPr>
          </a:p>
        </p:txBody>
      </p:sp>
      <p:sp>
        <p:nvSpPr>
          <p:cNvPr id="152" name="CustomShape 4"/>
          <p:cNvSpPr/>
          <p:nvPr/>
        </p:nvSpPr>
        <p:spPr>
          <a:xfrm>
            <a:off x="2448360" y="4010400"/>
            <a:ext cx="4571640" cy="1477080"/>
          </a:xfrm>
          <a:prstGeom prst="rect">
            <a:avLst/>
          </a:prstGeom>
          <a:noFill/>
          <a:ln w="0">
            <a:noFill/>
          </a:ln>
        </p:spPr>
        <p:style>
          <a:lnRef idx="0"/>
          <a:fillRef idx="0"/>
          <a:effectRef idx="0"/>
          <a:fontRef idx="minor"/>
        </p:style>
        <p:txBody>
          <a:bodyPr>
            <a:noAutofit/>
          </a:bodyPr>
          <a:p>
            <a:pPr algn="ctr">
              <a:lnSpc>
                <a:spcPct val="100000"/>
              </a:lnSpc>
              <a:tabLst>
                <a:tab algn="l" pos="0"/>
              </a:tabLst>
            </a:pPr>
            <a:r>
              <a:rPr b="0" lang="fr-FR" sz="1800" spc="-1" strike="noStrike">
                <a:solidFill>
                  <a:srgbClr val="000000"/>
                </a:solidFill>
                <a:latin typeface="Lustria"/>
                <a:ea typeface="Lustria"/>
              </a:rPr>
              <a:t>Lumières=  une période où la raison était placée au centre de tout et où il y avait un besoin de diffuser les connaissances; tout ce qui ne peut pas être expliqué est rejeté.</a:t>
            </a:r>
            <a:endParaRPr b="0" lang="fr-FR" sz="1800" spc="-1" strike="noStrike">
              <a:latin typeface="Arial"/>
            </a:endParaRPr>
          </a:p>
          <a:p>
            <a:pPr marL="285840" indent="-171000">
              <a:lnSpc>
                <a:spcPct val="100000"/>
              </a:lnSpc>
              <a:tabLst>
                <a:tab algn="l" pos="0"/>
              </a:tabLst>
            </a:pPr>
            <a:endParaRPr b="0" lang="fr-FR" sz="1800" spc="-1" strike="noStrike">
              <a:latin typeface="Arial"/>
            </a:endParaRPr>
          </a:p>
        </p:txBody>
      </p:sp>
      <p:sp>
        <p:nvSpPr>
          <p:cNvPr id="153" name="CustomShape 5"/>
          <p:cNvSpPr/>
          <p:nvPr/>
        </p:nvSpPr>
        <p:spPr>
          <a:xfrm>
            <a:off x="1979640" y="1728000"/>
            <a:ext cx="359640" cy="356400"/>
          </a:xfrm>
          <a:prstGeom prst="smileyFace">
            <a:avLst>
              <a:gd name="adj" fmla="val 4653"/>
            </a:avLst>
          </a:prstGeom>
          <a:solidFill>
            <a:schemeClr val="lt1"/>
          </a:solidFill>
          <a:ln w="22225">
            <a:solidFill>
              <a:srgbClr val="d8d8d8"/>
            </a:solidFill>
            <a:round/>
          </a:ln>
        </p:spPr>
        <p:style>
          <a:lnRef idx="0"/>
          <a:fillRef idx="0"/>
          <a:effectRef idx="0"/>
          <a:fontRef idx="minor"/>
        </p:style>
      </p:sp>
      <p:sp>
        <p:nvSpPr>
          <p:cNvPr id="154" name="CustomShape 6"/>
          <p:cNvSpPr/>
          <p:nvPr/>
        </p:nvSpPr>
        <p:spPr>
          <a:xfrm>
            <a:off x="1979640" y="2977920"/>
            <a:ext cx="359640" cy="356400"/>
          </a:xfrm>
          <a:prstGeom prst="smileyFace">
            <a:avLst>
              <a:gd name="adj" fmla="val 4653"/>
            </a:avLst>
          </a:prstGeom>
          <a:solidFill>
            <a:schemeClr val="lt1"/>
          </a:solidFill>
          <a:ln w="22225">
            <a:solidFill>
              <a:srgbClr val="bfbfbf"/>
            </a:solidFill>
            <a:round/>
          </a:ln>
        </p:spPr>
        <p:style>
          <a:lnRef idx="0"/>
          <a:fillRef idx="0"/>
          <a:effectRef idx="0"/>
          <a:fontRef idx="minor"/>
        </p:style>
      </p:sp>
      <p:sp>
        <p:nvSpPr>
          <p:cNvPr id="155" name="CustomShape 7"/>
          <p:cNvSpPr/>
          <p:nvPr/>
        </p:nvSpPr>
        <p:spPr>
          <a:xfrm>
            <a:off x="1979640" y="4201200"/>
            <a:ext cx="359640" cy="356400"/>
          </a:xfrm>
          <a:prstGeom prst="smileyFace">
            <a:avLst>
              <a:gd name="adj" fmla="val 4653"/>
            </a:avLst>
          </a:prstGeom>
          <a:solidFill>
            <a:schemeClr val="lt1"/>
          </a:solidFill>
          <a:ln w="22225">
            <a:solidFill>
              <a:srgbClr val="a5a5a5"/>
            </a:solidFill>
            <a:round/>
          </a:ln>
        </p:spPr>
        <p:style>
          <a:lnRef idx="0"/>
          <a:fillRef idx="0"/>
          <a:effectRef idx="0"/>
          <a:fontRef idx="minor"/>
        </p:style>
      </p:sp>
    </p:spTree>
  </p:cSld>
  <mc:AlternateContent>
    <mc:Choice Requires="p14">
      <p:transition spd="slow" p14:dur="1200">
        <p14:prism/>
      </p:transition>
    </mc:Choice>
    <mc:Fallback>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2</TotalTime>
  <Application>LibreOffice/7.0.3.1$Windows_X86_64 LibreOffice_project/d7547858d014d4cf69878db179d326fc3483e082</Applicat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dc:description/>
  <dc:language>fr-FR</dc:language>
  <cp:lastModifiedBy/>
  <dcterms:modified xsi:type="dcterms:W3CDTF">2021-07-15T15:41:53Z</dcterms:modified>
  <cp:revision>1</cp:revision>
  <dc:subject/>
  <dc:title/>
</cp:coreProperties>
</file>