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1.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notesSlides/_rels/notesSlide2.xml.rels" ContentType="application/vnd.openxmlformats-package.relationships+xml"/>
  <Override PartName="/ppt/notesSlides/notesSlide2.xml" ContentType="application/vnd.openxmlformats-officedocument.presentationml.notesSlide+xml"/>
  <Override PartName="/ppt/media/image1.png" ContentType="image/png"/>
  <Override PartName="/ppt/media/image2.png" ContentType="image/png"/>
  <Override PartName="/ppt/media/image3.png" ContentType="image/png"/>
  <Override PartName="/ppt/media/image4.png" ContentType="image/png"/>
  <Override PartName="/ppt/media/image5.png" ContentType="image/png"/>
  <Override PartName="/ppt/media/image6.png" ContentType="image/png"/>
  <Override PartName="/ppt/media/image7.png" ContentType="image/png"/>
  <Override PartName="/ppt/media/image8.png" ContentType="image/png"/>
  <Override PartName="/ppt/media/image9.png" ContentType="image/png"/>
  <Override PartName="/ppt/media/image10.png" ContentType="image/png"/>
  <Override PartName="/ppt/media/image11.png" ContentType="image/png"/>
  <Override PartName="/ppt/media/image12.png" ContentType="image/png"/>
  <Override PartName="/ppt/media/image13.png" ContentType="image/png"/>
  <Override PartName="/ppt/media/image14.png" ContentType="image/png"/>
  <Override PartName="/ppt/media/image15.png" ContentType="image/png"/>
  <Override PartName="/ppt/media/image16.png" ContentType="image/pn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Lst>
  <p:sldSz cx="12192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2" name="PlaceHolder 1"/>
          <p:cNvSpPr>
            <a:spLocks noGrp="1"/>
          </p:cNvSpPr>
          <p:nvPr>
            <p:ph type="sldImg"/>
          </p:nvPr>
        </p:nvSpPr>
        <p:spPr>
          <a:xfrm>
            <a:off x="216000" y="812520"/>
            <a:ext cx="7127280" cy="4008960"/>
          </a:xfrm>
          <a:prstGeom prst="rect">
            <a:avLst/>
          </a:prstGeom>
        </p:spPr>
        <p:txBody>
          <a:bodyPr lIns="0" rIns="0" tIns="0" bIns="0" anchor="ctr">
            <a:noAutofit/>
          </a:bodyPr>
          <a:p>
            <a:r>
              <a:rPr b="0" lang="it-IT" sz="1400" spc="-1" strike="noStrike">
                <a:solidFill>
                  <a:srgbClr val="000000"/>
                </a:solidFill>
                <a:latin typeface="Arial"/>
              </a:rPr>
              <a:t>Fai clic per spostare la diapositiva</a:t>
            </a:r>
            <a:endParaRPr b="0" lang="it-IT" sz="1400" spc="-1" strike="noStrike">
              <a:solidFill>
                <a:srgbClr val="000000"/>
              </a:solidFill>
              <a:latin typeface="Arial"/>
            </a:endParaRPr>
          </a:p>
        </p:txBody>
      </p:sp>
      <p:sp>
        <p:nvSpPr>
          <p:cNvPr id="43" name="PlaceHolder 2"/>
          <p:cNvSpPr>
            <a:spLocks noGrp="1"/>
          </p:cNvSpPr>
          <p:nvPr>
            <p:ph type="body"/>
          </p:nvPr>
        </p:nvSpPr>
        <p:spPr>
          <a:xfrm>
            <a:off x="756000" y="5078520"/>
            <a:ext cx="6047640" cy="4811040"/>
          </a:xfrm>
          <a:prstGeom prst="rect">
            <a:avLst/>
          </a:prstGeom>
        </p:spPr>
        <p:txBody>
          <a:bodyPr lIns="0" rIns="0" tIns="0" bIns="0">
            <a:noAutofit/>
          </a:bodyPr>
          <a:p>
            <a:r>
              <a:rPr b="0" lang="it-IT" sz="2000" spc="-1" strike="noStrike">
                <a:latin typeface="Arial"/>
              </a:rPr>
              <a:t>Fai clic per modificare il formato delle note</a:t>
            </a:r>
            <a:endParaRPr b="0" lang="it-IT" sz="2000" spc="-1" strike="noStrike">
              <a:latin typeface="Arial"/>
            </a:endParaRPr>
          </a:p>
        </p:txBody>
      </p:sp>
      <p:sp>
        <p:nvSpPr>
          <p:cNvPr id="44" name="PlaceHolder 3"/>
          <p:cNvSpPr>
            <a:spLocks noGrp="1"/>
          </p:cNvSpPr>
          <p:nvPr>
            <p:ph type="hdr"/>
          </p:nvPr>
        </p:nvSpPr>
        <p:spPr>
          <a:xfrm>
            <a:off x="0" y="0"/>
            <a:ext cx="3280680" cy="534240"/>
          </a:xfrm>
          <a:prstGeom prst="rect">
            <a:avLst/>
          </a:prstGeom>
        </p:spPr>
        <p:txBody>
          <a:bodyPr lIns="0" rIns="0" tIns="0" bIns="0">
            <a:noAutofit/>
          </a:bodyPr>
          <a:p>
            <a:r>
              <a:rPr b="0" lang="it-IT" sz="1400" spc="-1" strike="noStrike">
                <a:latin typeface="Times New Roman"/>
              </a:rPr>
              <a:t>&lt;intestazione&gt;</a:t>
            </a:r>
            <a:endParaRPr b="0" lang="it-IT" sz="1400" spc="-1" strike="noStrike">
              <a:latin typeface="Times New Roman"/>
            </a:endParaRPr>
          </a:p>
        </p:txBody>
      </p:sp>
      <p:sp>
        <p:nvSpPr>
          <p:cNvPr id="45" name="PlaceHolder 4"/>
          <p:cNvSpPr>
            <a:spLocks noGrp="1"/>
          </p:cNvSpPr>
          <p:nvPr>
            <p:ph type="dt"/>
          </p:nvPr>
        </p:nvSpPr>
        <p:spPr>
          <a:xfrm>
            <a:off x="4278960" y="0"/>
            <a:ext cx="3280680" cy="534240"/>
          </a:xfrm>
          <a:prstGeom prst="rect">
            <a:avLst/>
          </a:prstGeom>
        </p:spPr>
        <p:txBody>
          <a:bodyPr lIns="0" rIns="0" tIns="0" bIns="0">
            <a:noAutofit/>
          </a:bodyPr>
          <a:p>
            <a:pPr algn="r"/>
            <a:r>
              <a:rPr b="0" lang="it-IT" sz="1400" spc="-1" strike="noStrike">
                <a:latin typeface="Times New Roman"/>
              </a:rPr>
              <a:t>&lt;data/ora&gt;</a:t>
            </a:r>
            <a:endParaRPr b="0" lang="it-IT" sz="1400" spc="-1" strike="noStrike">
              <a:latin typeface="Times New Roman"/>
            </a:endParaRPr>
          </a:p>
        </p:txBody>
      </p:sp>
      <p:sp>
        <p:nvSpPr>
          <p:cNvPr id="46" name="PlaceHolder 5"/>
          <p:cNvSpPr>
            <a:spLocks noGrp="1"/>
          </p:cNvSpPr>
          <p:nvPr>
            <p:ph type="ftr"/>
          </p:nvPr>
        </p:nvSpPr>
        <p:spPr>
          <a:xfrm>
            <a:off x="0" y="10157400"/>
            <a:ext cx="3280680" cy="534240"/>
          </a:xfrm>
          <a:prstGeom prst="rect">
            <a:avLst/>
          </a:prstGeom>
        </p:spPr>
        <p:txBody>
          <a:bodyPr lIns="0" rIns="0" tIns="0" bIns="0" anchor="b">
            <a:noAutofit/>
          </a:bodyPr>
          <a:p>
            <a:r>
              <a:rPr b="0" lang="it-IT" sz="1400" spc="-1" strike="noStrike">
                <a:latin typeface="Times New Roman"/>
              </a:rPr>
              <a:t>&lt;piè di pagina&gt;</a:t>
            </a:r>
            <a:endParaRPr b="0" lang="it-IT" sz="1400" spc="-1" strike="noStrike">
              <a:latin typeface="Times New Roman"/>
            </a:endParaRPr>
          </a:p>
        </p:txBody>
      </p:sp>
      <p:sp>
        <p:nvSpPr>
          <p:cNvPr id="47" name="PlaceHolder 6"/>
          <p:cNvSpPr>
            <a:spLocks noGrp="1"/>
          </p:cNvSpPr>
          <p:nvPr>
            <p:ph type="sldNum"/>
          </p:nvPr>
        </p:nvSpPr>
        <p:spPr>
          <a:xfrm>
            <a:off x="4278960" y="10157400"/>
            <a:ext cx="3280680" cy="534240"/>
          </a:xfrm>
          <a:prstGeom prst="rect">
            <a:avLst/>
          </a:prstGeom>
        </p:spPr>
        <p:txBody>
          <a:bodyPr lIns="0" rIns="0" tIns="0" bIns="0" anchor="b">
            <a:noAutofit/>
          </a:bodyPr>
          <a:p>
            <a:pPr algn="r"/>
            <a:fld id="{12DC29C6-8D3C-4EB2-A959-CF4804E7290B}" type="slidenum">
              <a:rPr b="0" lang="it-IT" sz="1400" spc="-1" strike="noStrike">
                <a:latin typeface="Times New Roman"/>
              </a:rPr>
              <a:t>&lt;numero&gt;</a:t>
            </a:fld>
            <a:endParaRPr b="0" lang="it-IT"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PlaceHolder 1"/>
          <p:cNvSpPr>
            <a:spLocks noGrp="1"/>
          </p:cNvSpPr>
          <p:nvPr>
            <p:ph type="sldImg"/>
          </p:nvPr>
        </p:nvSpPr>
        <p:spPr>
          <a:xfrm>
            <a:off x="685800" y="1143000"/>
            <a:ext cx="5486040" cy="3085920"/>
          </a:xfrm>
          <a:prstGeom prst="rect">
            <a:avLst/>
          </a:prstGeom>
        </p:spPr>
      </p:sp>
      <p:sp>
        <p:nvSpPr>
          <p:cNvPr id="127" name="PlaceHolder 2"/>
          <p:cNvSpPr>
            <a:spLocks noGrp="1"/>
          </p:cNvSpPr>
          <p:nvPr>
            <p:ph type="body"/>
          </p:nvPr>
        </p:nvSpPr>
        <p:spPr>
          <a:xfrm>
            <a:off x="685800" y="4400640"/>
            <a:ext cx="5486040" cy="3600000"/>
          </a:xfrm>
          <a:prstGeom prst="rect">
            <a:avLst/>
          </a:prstGeom>
        </p:spPr>
        <p:txBody>
          <a:bodyPr>
            <a:noAutofit/>
          </a:bodyPr>
          <a:p>
            <a:endParaRPr b="0" lang="it-IT" sz="2000" spc="-1" strike="noStrike">
              <a:latin typeface="Arial"/>
            </a:endParaRPr>
          </a:p>
        </p:txBody>
      </p:sp>
      <p:sp>
        <p:nvSpPr>
          <p:cNvPr id="128" name="TextShape 3"/>
          <p:cNvSpPr txBox="1"/>
          <p:nvPr/>
        </p:nvSpPr>
        <p:spPr>
          <a:xfrm>
            <a:off x="3884760" y="8685360"/>
            <a:ext cx="2971440" cy="458280"/>
          </a:xfrm>
          <a:prstGeom prst="rect">
            <a:avLst/>
          </a:prstGeom>
          <a:noFill/>
          <a:ln w="0">
            <a:noFill/>
          </a:ln>
        </p:spPr>
        <p:txBody>
          <a:bodyPr anchor="b">
            <a:noAutofit/>
          </a:bodyPr>
          <a:p>
            <a:pPr algn="r">
              <a:lnSpc>
                <a:spcPct val="100000"/>
              </a:lnSpc>
              <a:tabLst>
                <a:tab algn="l" pos="0"/>
              </a:tabLst>
            </a:pPr>
            <a:fld id="{050ADC08-033A-4114-A32B-BD719EC56CC4}" type="slidenum">
              <a:rPr b="0" lang="fr-FR" sz="1400" spc="-1" strike="noStrike">
                <a:latin typeface="Times New Roman"/>
              </a:rPr>
              <a:t>&lt;numero&gt;</a:t>
            </a:fld>
            <a:endParaRPr b="0" lang="fr-FR" sz="14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it-IT" sz="1400" spc="-1" strike="noStrike">
              <a:solidFill>
                <a:srgbClr val="000000"/>
              </a:solidFill>
              <a:latin typeface="Arial"/>
            </a:endParaRPr>
          </a:p>
        </p:txBody>
      </p:sp>
      <p:sp>
        <p:nvSpPr>
          <p:cNvPr id="7" name="PlaceHolder 2"/>
          <p:cNvSpPr>
            <a:spLocks noGrp="1"/>
          </p:cNvSpPr>
          <p:nvPr>
            <p:ph type="subTitle"/>
          </p:nvPr>
        </p:nvSpPr>
        <p:spPr>
          <a:xfrm>
            <a:off x="609480" y="1604520"/>
            <a:ext cx="10972440" cy="3977280"/>
          </a:xfrm>
          <a:prstGeom prst="rect">
            <a:avLst/>
          </a:prstGeom>
        </p:spPr>
        <p:txBody>
          <a:bodyPr lIns="0" rIns="0" tIns="0" bIns="0" anchor="ctr">
            <a:noAutofit/>
          </a:bodyPr>
          <a:p>
            <a:pPr algn="ctr"/>
            <a:endParaRPr b="0" lang="it-IT"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it-IT" sz="1400" spc="-1" strike="noStrike">
              <a:solidFill>
                <a:srgbClr val="000000"/>
              </a:solidFill>
              <a:latin typeface="Arial"/>
            </a:endParaRPr>
          </a:p>
        </p:txBody>
      </p:sp>
      <p:sp>
        <p:nvSpPr>
          <p:cNvPr id="9" name="PlaceHolder 2"/>
          <p:cNvSpPr>
            <a:spLocks noGrp="1"/>
          </p:cNvSpPr>
          <p:nvPr>
            <p:ph type="body"/>
          </p:nvPr>
        </p:nvSpPr>
        <p:spPr>
          <a:xfrm>
            <a:off x="609480" y="1604520"/>
            <a:ext cx="10972440" cy="3977280"/>
          </a:xfrm>
          <a:prstGeom prst="rect">
            <a:avLst/>
          </a:prstGeom>
        </p:spPr>
        <p:txBody>
          <a:bodyPr lIns="0" rIns="0" tIns="0" bIns="0">
            <a:normAutofit/>
          </a:bodyPr>
          <a:p>
            <a:endParaRPr b="0" lang="it-IT" sz="14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it-IT" sz="1400" spc="-1" strike="noStrike">
              <a:solidFill>
                <a:srgbClr val="000000"/>
              </a:solidFill>
              <a:latin typeface="Arial"/>
            </a:endParaRPr>
          </a:p>
        </p:txBody>
      </p:sp>
      <p:sp>
        <p:nvSpPr>
          <p:cNvPr id="11" name="PlaceHolder 2"/>
          <p:cNvSpPr>
            <a:spLocks noGrp="1"/>
          </p:cNvSpPr>
          <p:nvPr>
            <p:ph type="body"/>
          </p:nvPr>
        </p:nvSpPr>
        <p:spPr>
          <a:xfrm>
            <a:off x="609480" y="1604520"/>
            <a:ext cx="5354280" cy="3977280"/>
          </a:xfrm>
          <a:prstGeom prst="rect">
            <a:avLst/>
          </a:prstGeom>
        </p:spPr>
        <p:txBody>
          <a:bodyPr lIns="0" rIns="0" tIns="0" bIns="0">
            <a:normAutofit/>
          </a:bodyPr>
          <a:p>
            <a:endParaRPr b="0" lang="it-IT" sz="1400" spc="-1" strike="noStrike">
              <a:solidFill>
                <a:srgbClr val="000000"/>
              </a:solidFill>
              <a:latin typeface="Arial"/>
            </a:endParaRPr>
          </a:p>
        </p:txBody>
      </p:sp>
      <p:sp>
        <p:nvSpPr>
          <p:cNvPr id="12" name="PlaceHolder 3"/>
          <p:cNvSpPr>
            <a:spLocks noGrp="1"/>
          </p:cNvSpPr>
          <p:nvPr>
            <p:ph type="body"/>
          </p:nvPr>
        </p:nvSpPr>
        <p:spPr>
          <a:xfrm>
            <a:off x="6231960" y="1604520"/>
            <a:ext cx="5354280" cy="3977280"/>
          </a:xfrm>
          <a:prstGeom prst="rect">
            <a:avLst/>
          </a:prstGeom>
        </p:spPr>
        <p:txBody>
          <a:bodyPr lIns="0" rIns="0" tIns="0" bIns="0">
            <a:normAutofit/>
          </a:bodyPr>
          <a:p>
            <a:endParaRPr b="0" lang="it-IT" sz="14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it-IT" sz="14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609480" y="273600"/>
            <a:ext cx="10972440" cy="5307840"/>
          </a:xfrm>
          <a:prstGeom prst="rect">
            <a:avLst/>
          </a:prstGeom>
        </p:spPr>
        <p:txBody>
          <a:bodyPr lIns="0" rIns="0" tIns="0" bIns="0" anchor="ctr">
            <a:noAutofit/>
          </a:bodyPr>
          <a:p>
            <a:pPr algn="ctr"/>
            <a:endParaRPr b="0" lang="it-IT"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it-IT" sz="1400" spc="-1" strike="noStrike">
              <a:solidFill>
                <a:srgbClr val="000000"/>
              </a:solidFill>
              <a:latin typeface="Arial"/>
            </a:endParaRPr>
          </a:p>
        </p:txBody>
      </p:sp>
      <p:sp>
        <p:nvSpPr>
          <p:cNvPr id="16" name="PlaceHolder 2"/>
          <p:cNvSpPr>
            <a:spLocks noGrp="1"/>
          </p:cNvSpPr>
          <p:nvPr>
            <p:ph type="body"/>
          </p:nvPr>
        </p:nvSpPr>
        <p:spPr>
          <a:xfrm>
            <a:off x="609480" y="1604520"/>
            <a:ext cx="5354280" cy="1896840"/>
          </a:xfrm>
          <a:prstGeom prst="rect">
            <a:avLst/>
          </a:prstGeom>
        </p:spPr>
        <p:txBody>
          <a:bodyPr lIns="0" rIns="0" tIns="0" bIns="0">
            <a:normAutofit/>
          </a:bodyPr>
          <a:p>
            <a:endParaRPr b="0" lang="it-IT" sz="1400" spc="-1" strike="noStrike">
              <a:solidFill>
                <a:srgbClr val="000000"/>
              </a:solidFill>
              <a:latin typeface="Arial"/>
            </a:endParaRPr>
          </a:p>
        </p:txBody>
      </p:sp>
      <p:sp>
        <p:nvSpPr>
          <p:cNvPr id="17" name="PlaceHolder 3"/>
          <p:cNvSpPr>
            <a:spLocks noGrp="1"/>
          </p:cNvSpPr>
          <p:nvPr>
            <p:ph type="body"/>
          </p:nvPr>
        </p:nvSpPr>
        <p:spPr>
          <a:xfrm>
            <a:off x="6231960" y="1604520"/>
            <a:ext cx="5354280" cy="3977280"/>
          </a:xfrm>
          <a:prstGeom prst="rect">
            <a:avLst/>
          </a:prstGeom>
        </p:spPr>
        <p:txBody>
          <a:bodyPr lIns="0" rIns="0" tIns="0" bIns="0">
            <a:normAutofit/>
          </a:bodyPr>
          <a:p>
            <a:endParaRPr b="0" lang="it-IT" sz="1400" spc="-1" strike="noStrike">
              <a:solidFill>
                <a:srgbClr val="000000"/>
              </a:solidFill>
              <a:latin typeface="Arial"/>
            </a:endParaRPr>
          </a:p>
        </p:txBody>
      </p:sp>
      <p:sp>
        <p:nvSpPr>
          <p:cNvPr id="18" name="PlaceHolder 4"/>
          <p:cNvSpPr>
            <a:spLocks noGrp="1"/>
          </p:cNvSpPr>
          <p:nvPr>
            <p:ph type="body"/>
          </p:nvPr>
        </p:nvSpPr>
        <p:spPr>
          <a:xfrm>
            <a:off x="609480" y="3682080"/>
            <a:ext cx="5354280" cy="1896840"/>
          </a:xfrm>
          <a:prstGeom prst="rect">
            <a:avLst/>
          </a:prstGeom>
        </p:spPr>
        <p:txBody>
          <a:bodyPr lIns="0" rIns="0" tIns="0" bIns="0">
            <a:normAutofit/>
          </a:bodyPr>
          <a:p>
            <a:endParaRPr b="0" lang="it-IT" sz="14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it-IT" sz="1400" spc="-1" strike="noStrike">
              <a:solidFill>
                <a:srgbClr val="000000"/>
              </a:solidFill>
              <a:latin typeface="Arial"/>
            </a:endParaRPr>
          </a:p>
        </p:txBody>
      </p:sp>
      <p:sp>
        <p:nvSpPr>
          <p:cNvPr id="20" name="PlaceHolder 2"/>
          <p:cNvSpPr>
            <a:spLocks noGrp="1"/>
          </p:cNvSpPr>
          <p:nvPr>
            <p:ph type="body"/>
          </p:nvPr>
        </p:nvSpPr>
        <p:spPr>
          <a:xfrm>
            <a:off x="609480" y="1604520"/>
            <a:ext cx="5354280" cy="3977280"/>
          </a:xfrm>
          <a:prstGeom prst="rect">
            <a:avLst/>
          </a:prstGeom>
        </p:spPr>
        <p:txBody>
          <a:bodyPr lIns="0" rIns="0" tIns="0" bIns="0">
            <a:normAutofit/>
          </a:bodyPr>
          <a:p>
            <a:endParaRPr b="0" lang="it-IT" sz="1400" spc="-1" strike="noStrike">
              <a:solidFill>
                <a:srgbClr val="000000"/>
              </a:solidFill>
              <a:latin typeface="Arial"/>
            </a:endParaRPr>
          </a:p>
        </p:txBody>
      </p:sp>
      <p:sp>
        <p:nvSpPr>
          <p:cNvPr id="21" name="PlaceHolder 3"/>
          <p:cNvSpPr>
            <a:spLocks noGrp="1"/>
          </p:cNvSpPr>
          <p:nvPr>
            <p:ph type="body"/>
          </p:nvPr>
        </p:nvSpPr>
        <p:spPr>
          <a:xfrm>
            <a:off x="6231960" y="1604520"/>
            <a:ext cx="5354280" cy="1896840"/>
          </a:xfrm>
          <a:prstGeom prst="rect">
            <a:avLst/>
          </a:prstGeom>
        </p:spPr>
        <p:txBody>
          <a:bodyPr lIns="0" rIns="0" tIns="0" bIns="0">
            <a:normAutofit/>
          </a:bodyPr>
          <a:p>
            <a:endParaRPr b="0" lang="it-IT" sz="1400" spc="-1" strike="noStrike">
              <a:solidFill>
                <a:srgbClr val="000000"/>
              </a:solidFill>
              <a:latin typeface="Arial"/>
            </a:endParaRPr>
          </a:p>
        </p:txBody>
      </p:sp>
      <p:sp>
        <p:nvSpPr>
          <p:cNvPr id="22" name="PlaceHolder 4"/>
          <p:cNvSpPr>
            <a:spLocks noGrp="1"/>
          </p:cNvSpPr>
          <p:nvPr>
            <p:ph type="body"/>
          </p:nvPr>
        </p:nvSpPr>
        <p:spPr>
          <a:xfrm>
            <a:off x="6231960" y="3682080"/>
            <a:ext cx="5354280" cy="1896840"/>
          </a:xfrm>
          <a:prstGeom prst="rect">
            <a:avLst/>
          </a:prstGeom>
        </p:spPr>
        <p:txBody>
          <a:bodyPr lIns="0" rIns="0" tIns="0" bIns="0">
            <a:normAutofit/>
          </a:bodyPr>
          <a:p>
            <a:endParaRPr b="0" lang="it-IT" sz="14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it-IT" sz="1400" spc="-1" strike="noStrike">
              <a:solidFill>
                <a:srgbClr val="000000"/>
              </a:solidFill>
              <a:latin typeface="Arial"/>
            </a:endParaRPr>
          </a:p>
        </p:txBody>
      </p:sp>
      <p:sp>
        <p:nvSpPr>
          <p:cNvPr id="24" name="PlaceHolder 2"/>
          <p:cNvSpPr>
            <a:spLocks noGrp="1"/>
          </p:cNvSpPr>
          <p:nvPr>
            <p:ph type="body"/>
          </p:nvPr>
        </p:nvSpPr>
        <p:spPr>
          <a:xfrm>
            <a:off x="609480" y="1604520"/>
            <a:ext cx="5354280" cy="1896840"/>
          </a:xfrm>
          <a:prstGeom prst="rect">
            <a:avLst/>
          </a:prstGeom>
        </p:spPr>
        <p:txBody>
          <a:bodyPr lIns="0" rIns="0" tIns="0" bIns="0">
            <a:normAutofit/>
          </a:bodyPr>
          <a:p>
            <a:endParaRPr b="0" lang="it-IT" sz="1400" spc="-1" strike="noStrike">
              <a:solidFill>
                <a:srgbClr val="000000"/>
              </a:solidFill>
              <a:latin typeface="Arial"/>
            </a:endParaRPr>
          </a:p>
        </p:txBody>
      </p:sp>
      <p:sp>
        <p:nvSpPr>
          <p:cNvPr id="25" name="PlaceHolder 3"/>
          <p:cNvSpPr>
            <a:spLocks noGrp="1"/>
          </p:cNvSpPr>
          <p:nvPr>
            <p:ph type="body"/>
          </p:nvPr>
        </p:nvSpPr>
        <p:spPr>
          <a:xfrm>
            <a:off x="6231960" y="1604520"/>
            <a:ext cx="5354280" cy="1896840"/>
          </a:xfrm>
          <a:prstGeom prst="rect">
            <a:avLst/>
          </a:prstGeom>
        </p:spPr>
        <p:txBody>
          <a:bodyPr lIns="0" rIns="0" tIns="0" bIns="0">
            <a:normAutofit/>
          </a:bodyPr>
          <a:p>
            <a:endParaRPr b="0" lang="it-IT" sz="1400" spc="-1" strike="noStrike">
              <a:solidFill>
                <a:srgbClr val="000000"/>
              </a:solidFill>
              <a:latin typeface="Arial"/>
            </a:endParaRPr>
          </a:p>
        </p:txBody>
      </p:sp>
      <p:sp>
        <p:nvSpPr>
          <p:cNvPr id="26" name="PlaceHolder 4"/>
          <p:cNvSpPr>
            <a:spLocks noGrp="1"/>
          </p:cNvSpPr>
          <p:nvPr>
            <p:ph type="body"/>
          </p:nvPr>
        </p:nvSpPr>
        <p:spPr>
          <a:xfrm>
            <a:off x="609480" y="3682080"/>
            <a:ext cx="10972440" cy="1896840"/>
          </a:xfrm>
          <a:prstGeom prst="rect">
            <a:avLst/>
          </a:prstGeom>
        </p:spPr>
        <p:txBody>
          <a:bodyPr lIns="0" rIns="0" tIns="0" bIns="0">
            <a:normAutofit/>
          </a:bodyPr>
          <a:p>
            <a:endParaRPr b="0" lang="it-IT" sz="14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it-IT" sz="1400" spc="-1" strike="noStrike">
              <a:solidFill>
                <a:srgbClr val="000000"/>
              </a:solidFill>
              <a:latin typeface="Arial"/>
            </a:endParaRPr>
          </a:p>
        </p:txBody>
      </p:sp>
      <p:sp>
        <p:nvSpPr>
          <p:cNvPr id="28" name="PlaceHolder 2"/>
          <p:cNvSpPr>
            <a:spLocks noGrp="1"/>
          </p:cNvSpPr>
          <p:nvPr>
            <p:ph type="body"/>
          </p:nvPr>
        </p:nvSpPr>
        <p:spPr>
          <a:xfrm>
            <a:off x="609480" y="1604520"/>
            <a:ext cx="10972440" cy="1896840"/>
          </a:xfrm>
          <a:prstGeom prst="rect">
            <a:avLst/>
          </a:prstGeom>
        </p:spPr>
        <p:txBody>
          <a:bodyPr lIns="0" rIns="0" tIns="0" bIns="0">
            <a:normAutofit/>
          </a:bodyPr>
          <a:p>
            <a:endParaRPr b="0" lang="it-IT" sz="1400" spc="-1" strike="noStrike">
              <a:solidFill>
                <a:srgbClr val="000000"/>
              </a:solidFill>
              <a:latin typeface="Arial"/>
            </a:endParaRPr>
          </a:p>
        </p:txBody>
      </p:sp>
      <p:sp>
        <p:nvSpPr>
          <p:cNvPr id="29" name="PlaceHolder 3"/>
          <p:cNvSpPr>
            <a:spLocks noGrp="1"/>
          </p:cNvSpPr>
          <p:nvPr>
            <p:ph type="body"/>
          </p:nvPr>
        </p:nvSpPr>
        <p:spPr>
          <a:xfrm>
            <a:off x="609480" y="3682080"/>
            <a:ext cx="10972440" cy="1896840"/>
          </a:xfrm>
          <a:prstGeom prst="rect">
            <a:avLst/>
          </a:prstGeom>
        </p:spPr>
        <p:txBody>
          <a:bodyPr lIns="0" rIns="0" tIns="0" bIns="0">
            <a:normAutofit/>
          </a:bodyPr>
          <a:p>
            <a:endParaRPr b="0" lang="it-IT" sz="14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it-IT" sz="1400" spc="-1" strike="noStrike">
              <a:solidFill>
                <a:srgbClr val="000000"/>
              </a:solidFill>
              <a:latin typeface="Arial"/>
            </a:endParaRPr>
          </a:p>
        </p:txBody>
      </p:sp>
      <p:sp>
        <p:nvSpPr>
          <p:cNvPr id="31" name="PlaceHolder 2"/>
          <p:cNvSpPr>
            <a:spLocks noGrp="1"/>
          </p:cNvSpPr>
          <p:nvPr>
            <p:ph type="body"/>
          </p:nvPr>
        </p:nvSpPr>
        <p:spPr>
          <a:xfrm>
            <a:off x="609480" y="1604520"/>
            <a:ext cx="5354280" cy="1896840"/>
          </a:xfrm>
          <a:prstGeom prst="rect">
            <a:avLst/>
          </a:prstGeom>
        </p:spPr>
        <p:txBody>
          <a:bodyPr lIns="0" rIns="0" tIns="0" bIns="0">
            <a:normAutofit/>
          </a:bodyPr>
          <a:p>
            <a:endParaRPr b="0" lang="it-IT" sz="1400" spc="-1" strike="noStrike">
              <a:solidFill>
                <a:srgbClr val="000000"/>
              </a:solidFill>
              <a:latin typeface="Arial"/>
            </a:endParaRPr>
          </a:p>
        </p:txBody>
      </p:sp>
      <p:sp>
        <p:nvSpPr>
          <p:cNvPr id="32" name="PlaceHolder 3"/>
          <p:cNvSpPr>
            <a:spLocks noGrp="1"/>
          </p:cNvSpPr>
          <p:nvPr>
            <p:ph type="body"/>
          </p:nvPr>
        </p:nvSpPr>
        <p:spPr>
          <a:xfrm>
            <a:off x="6231960" y="1604520"/>
            <a:ext cx="5354280" cy="1896840"/>
          </a:xfrm>
          <a:prstGeom prst="rect">
            <a:avLst/>
          </a:prstGeom>
        </p:spPr>
        <p:txBody>
          <a:bodyPr lIns="0" rIns="0" tIns="0" bIns="0">
            <a:normAutofit/>
          </a:bodyPr>
          <a:p>
            <a:endParaRPr b="0" lang="it-IT" sz="1400" spc="-1" strike="noStrike">
              <a:solidFill>
                <a:srgbClr val="000000"/>
              </a:solidFill>
              <a:latin typeface="Arial"/>
            </a:endParaRPr>
          </a:p>
        </p:txBody>
      </p:sp>
      <p:sp>
        <p:nvSpPr>
          <p:cNvPr id="33" name="PlaceHolder 4"/>
          <p:cNvSpPr>
            <a:spLocks noGrp="1"/>
          </p:cNvSpPr>
          <p:nvPr>
            <p:ph type="body"/>
          </p:nvPr>
        </p:nvSpPr>
        <p:spPr>
          <a:xfrm>
            <a:off x="609480" y="3682080"/>
            <a:ext cx="5354280" cy="1896840"/>
          </a:xfrm>
          <a:prstGeom prst="rect">
            <a:avLst/>
          </a:prstGeom>
        </p:spPr>
        <p:txBody>
          <a:bodyPr lIns="0" rIns="0" tIns="0" bIns="0">
            <a:normAutofit/>
          </a:bodyPr>
          <a:p>
            <a:endParaRPr b="0" lang="it-IT" sz="1400" spc="-1" strike="noStrike">
              <a:solidFill>
                <a:srgbClr val="000000"/>
              </a:solidFill>
              <a:latin typeface="Arial"/>
            </a:endParaRPr>
          </a:p>
        </p:txBody>
      </p:sp>
      <p:sp>
        <p:nvSpPr>
          <p:cNvPr id="34" name="PlaceHolder 5"/>
          <p:cNvSpPr>
            <a:spLocks noGrp="1"/>
          </p:cNvSpPr>
          <p:nvPr>
            <p:ph type="body"/>
          </p:nvPr>
        </p:nvSpPr>
        <p:spPr>
          <a:xfrm>
            <a:off x="6231960" y="3682080"/>
            <a:ext cx="5354280" cy="1896840"/>
          </a:xfrm>
          <a:prstGeom prst="rect">
            <a:avLst/>
          </a:prstGeom>
        </p:spPr>
        <p:txBody>
          <a:bodyPr lIns="0" rIns="0" tIns="0" bIns="0">
            <a:normAutofit/>
          </a:bodyPr>
          <a:p>
            <a:endParaRPr b="0" lang="it-IT" sz="14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it-IT" sz="1400" spc="-1" strike="noStrike">
              <a:solidFill>
                <a:srgbClr val="000000"/>
              </a:solidFill>
              <a:latin typeface="Arial"/>
            </a:endParaRPr>
          </a:p>
        </p:txBody>
      </p:sp>
      <p:sp>
        <p:nvSpPr>
          <p:cNvPr id="36" name="PlaceHolder 2"/>
          <p:cNvSpPr>
            <a:spLocks noGrp="1"/>
          </p:cNvSpPr>
          <p:nvPr>
            <p:ph type="body"/>
          </p:nvPr>
        </p:nvSpPr>
        <p:spPr>
          <a:xfrm>
            <a:off x="609480" y="1604520"/>
            <a:ext cx="3533040" cy="1896840"/>
          </a:xfrm>
          <a:prstGeom prst="rect">
            <a:avLst/>
          </a:prstGeom>
        </p:spPr>
        <p:txBody>
          <a:bodyPr lIns="0" rIns="0" tIns="0" bIns="0">
            <a:normAutofit/>
          </a:bodyPr>
          <a:p>
            <a:endParaRPr b="0" lang="it-IT" sz="1400" spc="-1" strike="noStrike">
              <a:solidFill>
                <a:srgbClr val="000000"/>
              </a:solidFill>
              <a:latin typeface="Arial"/>
            </a:endParaRPr>
          </a:p>
        </p:txBody>
      </p:sp>
      <p:sp>
        <p:nvSpPr>
          <p:cNvPr id="37" name="PlaceHolder 3"/>
          <p:cNvSpPr>
            <a:spLocks noGrp="1"/>
          </p:cNvSpPr>
          <p:nvPr>
            <p:ph type="body"/>
          </p:nvPr>
        </p:nvSpPr>
        <p:spPr>
          <a:xfrm>
            <a:off x="4319640" y="1604520"/>
            <a:ext cx="3533040" cy="1896840"/>
          </a:xfrm>
          <a:prstGeom prst="rect">
            <a:avLst/>
          </a:prstGeom>
        </p:spPr>
        <p:txBody>
          <a:bodyPr lIns="0" rIns="0" tIns="0" bIns="0">
            <a:normAutofit/>
          </a:bodyPr>
          <a:p>
            <a:endParaRPr b="0" lang="it-IT" sz="1400" spc="-1" strike="noStrike">
              <a:solidFill>
                <a:srgbClr val="000000"/>
              </a:solidFill>
              <a:latin typeface="Arial"/>
            </a:endParaRPr>
          </a:p>
        </p:txBody>
      </p:sp>
      <p:sp>
        <p:nvSpPr>
          <p:cNvPr id="38" name="PlaceHolder 4"/>
          <p:cNvSpPr>
            <a:spLocks noGrp="1"/>
          </p:cNvSpPr>
          <p:nvPr>
            <p:ph type="body"/>
          </p:nvPr>
        </p:nvSpPr>
        <p:spPr>
          <a:xfrm>
            <a:off x="8029800" y="1604520"/>
            <a:ext cx="3533040" cy="1896840"/>
          </a:xfrm>
          <a:prstGeom prst="rect">
            <a:avLst/>
          </a:prstGeom>
        </p:spPr>
        <p:txBody>
          <a:bodyPr lIns="0" rIns="0" tIns="0" bIns="0">
            <a:normAutofit/>
          </a:bodyPr>
          <a:p>
            <a:endParaRPr b="0" lang="it-IT" sz="1400" spc="-1" strike="noStrike">
              <a:solidFill>
                <a:srgbClr val="000000"/>
              </a:solidFill>
              <a:latin typeface="Arial"/>
            </a:endParaRPr>
          </a:p>
        </p:txBody>
      </p:sp>
      <p:sp>
        <p:nvSpPr>
          <p:cNvPr id="39" name="PlaceHolder 5"/>
          <p:cNvSpPr>
            <a:spLocks noGrp="1"/>
          </p:cNvSpPr>
          <p:nvPr>
            <p:ph type="body"/>
          </p:nvPr>
        </p:nvSpPr>
        <p:spPr>
          <a:xfrm>
            <a:off x="609480" y="3682080"/>
            <a:ext cx="3533040" cy="1896840"/>
          </a:xfrm>
          <a:prstGeom prst="rect">
            <a:avLst/>
          </a:prstGeom>
        </p:spPr>
        <p:txBody>
          <a:bodyPr lIns="0" rIns="0" tIns="0" bIns="0">
            <a:normAutofit/>
          </a:bodyPr>
          <a:p>
            <a:endParaRPr b="0" lang="it-IT" sz="1400" spc="-1" strike="noStrike">
              <a:solidFill>
                <a:srgbClr val="000000"/>
              </a:solidFill>
              <a:latin typeface="Arial"/>
            </a:endParaRPr>
          </a:p>
        </p:txBody>
      </p:sp>
      <p:sp>
        <p:nvSpPr>
          <p:cNvPr id="40" name="PlaceHolder 6"/>
          <p:cNvSpPr>
            <a:spLocks noGrp="1"/>
          </p:cNvSpPr>
          <p:nvPr>
            <p:ph type="body"/>
          </p:nvPr>
        </p:nvSpPr>
        <p:spPr>
          <a:xfrm>
            <a:off x="4319640" y="3682080"/>
            <a:ext cx="3533040" cy="1896840"/>
          </a:xfrm>
          <a:prstGeom prst="rect">
            <a:avLst/>
          </a:prstGeom>
        </p:spPr>
        <p:txBody>
          <a:bodyPr lIns="0" rIns="0" tIns="0" bIns="0">
            <a:normAutofit/>
          </a:bodyPr>
          <a:p>
            <a:endParaRPr b="0" lang="it-IT" sz="1400" spc="-1" strike="noStrike">
              <a:solidFill>
                <a:srgbClr val="000000"/>
              </a:solidFill>
              <a:latin typeface="Arial"/>
            </a:endParaRPr>
          </a:p>
        </p:txBody>
      </p:sp>
      <p:sp>
        <p:nvSpPr>
          <p:cNvPr id="41" name="PlaceHolder 7"/>
          <p:cNvSpPr>
            <a:spLocks noGrp="1"/>
          </p:cNvSpPr>
          <p:nvPr>
            <p:ph type="body"/>
          </p:nvPr>
        </p:nvSpPr>
        <p:spPr>
          <a:xfrm>
            <a:off x="8029800" y="3682080"/>
            <a:ext cx="3533040" cy="1896840"/>
          </a:xfrm>
          <a:prstGeom prst="rect">
            <a:avLst/>
          </a:prstGeom>
        </p:spPr>
        <p:txBody>
          <a:bodyPr lIns="0" rIns="0" tIns="0" bIns="0">
            <a:normAutofit/>
          </a:bodyPr>
          <a:p>
            <a:endParaRPr b="0" lang="it-IT" sz="14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0" name="Google Shape;10;p1" descr="C0-HD-TOP.png"/>
          <p:cNvPicPr/>
          <p:nvPr/>
        </p:nvPicPr>
        <p:blipFill>
          <a:blip r:embed="rId2"/>
          <a:stretch/>
        </p:blipFill>
        <p:spPr>
          <a:xfrm>
            <a:off x="0" y="0"/>
            <a:ext cx="12191760" cy="1441080"/>
          </a:xfrm>
          <a:prstGeom prst="rect">
            <a:avLst/>
          </a:prstGeom>
          <a:ln w="0">
            <a:noFill/>
          </a:ln>
        </p:spPr>
      </p:pic>
      <p:sp>
        <p:nvSpPr>
          <p:cNvPr id="1" name="PlaceHolder 1"/>
          <p:cNvSpPr>
            <a:spLocks noGrp="1"/>
          </p:cNvSpPr>
          <p:nvPr>
            <p:ph type="dt"/>
          </p:nvPr>
        </p:nvSpPr>
        <p:spPr>
          <a:xfrm>
            <a:off x="8595360" y="6356520"/>
            <a:ext cx="2910600" cy="364680"/>
          </a:xfrm>
          <a:prstGeom prst="rect">
            <a:avLst/>
          </a:prstGeom>
        </p:spPr>
        <p:txBody>
          <a:bodyPr anchor="ctr">
            <a:noAutofit/>
          </a:bodyPr>
          <a:p>
            <a:endParaRPr b="0" lang="it-IT" sz="2400" spc="-1" strike="noStrike">
              <a:latin typeface="Times New Roman"/>
            </a:endParaRPr>
          </a:p>
        </p:txBody>
      </p:sp>
      <p:sp>
        <p:nvSpPr>
          <p:cNvPr id="2" name="PlaceHolder 2"/>
          <p:cNvSpPr>
            <a:spLocks noGrp="1"/>
          </p:cNvSpPr>
          <p:nvPr>
            <p:ph type="ftr"/>
          </p:nvPr>
        </p:nvSpPr>
        <p:spPr>
          <a:xfrm>
            <a:off x="685800" y="6355800"/>
            <a:ext cx="7772040" cy="364680"/>
          </a:xfrm>
          <a:prstGeom prst="rect">
            <a:avLst/>
          </a:prstGeom>
        </p:spPr>
        <p:txBody>
          <a:bodyPr anchor="ctr">
            <a:noAutofit/>
          </a:bodyPr>
          <a:p>
            <a:endParaRPr b="0" lang="it-IT" sz="2400" spc="-1" strike="noStrike">
              <a:latin typeface="Times New Roman"/>
            </a:endParaRPr>
          </a:p>
        </p:txBody>
      </p:sp>
      <p:sp>
        <p:nvSpPr>
          <p:cNvPr id="3" name="PlaceHolder 3"/>
          <p:cNvSpPr>
            <a:spLocks noGrp="1"/>
          </p:cNvSpPr>
          <p:nvPr>
            <p:ph type="sldNum"/>
          </p:nvPr>
        </p:nvSpPr>
        <p:spPr>
          <a:xfrm>
            <a:off x="8763120" y="380880"/>
            <a:ext cx="2742840" cy="364680"/>
          </a:xfrm>
          <a:prstGeom prst="rect">
            <a:avLst/>
          </a:prstGeom>
        </p:spPr>
        <p:txBody>
          <a:bodyPr anchor="ctr">
            <a:noAutofit/>
          </a:bodyPr>
          <a:p>
            <a:pPr algn="r">
              <a:lnSpc>
                <a:spcPct val="100000"/>
              </a:lnSpc>
              <a:tabLst>
                <a:tab algn="l" pos="0"/>
              </a:tabLst>
            </a:pPr>
            <a:fld id="{483BB62F-C8EC-4623-9AFB-9E78617242A1}" type="slidenum">
              <a:rPr b="0" lang="es-ES" sz="1050" spc="-1" strike="noStrike">
                <a:solidFill>
                  <a:srgbClr val="ffffff"/>
                </a:solidFill>
                <a:latin typeface="Century Gothic"/>
                <a:ea typeface="Century Gothic"/>
              </a:rPr>
              <a:t>&lt;numero&gt;</a:t>
            </a:fld>
            <a:endParaRPr b="0" lang="it-IT" sz="1050" spc="-1" strike="noStrike">
              <a:latin typeface="Times New Roman"/>
            </a:endParaRPr>
          </a:p>
        </p:txBody>
      </p:sp>
      <p:sp>
        <p:nvSpPr>
          <p:cNvPr id="4" name="PlaceHolder 4"/>
          <p:cNvSpPr>
            <a:spLocks noGrp="1"/>
          </p:cNvSpPr>
          <p:nvPr>
            <p:ph type="title"/>
          </p:nvPr>
        </p:nvSpPr>
        <p:spPr>
          <a:xfrm>
            <a:off x="609480" y="273600"/>
            <a:ext cx="10972440" cy="1144800"/>
          </a:xfrm>
          <a:prstGeom prst="rect">
            <a:avLst/>
          </a:prstGeom>
        </p:spPr>
        <p:txBody>
          <a:bodyPr lIns="0" rIns="0" tIns="0" bIns="0" anchor="ctr">
            <a:noAutofit/>
          </a:bodyPr>
          <a:p>
            <a:r>
              <a:rPr b="0" lang="it-IT" sz="1400" spc="-1" strike="noStrike">
                <a:solidFill>
                  <a:srgbClr val="000000"/>
                </a:solidFill>
                <a:latin typeface="Arial"/>
              </a:rPr>
              <a:t>Fai clic per modificare il formato del testo del titolo</a:t>
            </a:r>
            <a:endParaRPr b="0" lang="it-IT" sz="1400" spc="-1" strike="noStrike">
              <a:solidFill>
                <a:srgbClr val="000000"/>
              </a:solidFill>
              <a:latin typeface="Arial"/>
            </a:endParaRPr>
          </a:p>
        </p:txBody>
      </p:sp>
      <p:sp>
        <p:nvSpPr>
          <p:cNvPr id="5" name="PlaceHolder 5"/>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ffffff"/>
              </a:buClr>
              <a:buSzPct val="45000"/>
              <a:buFont typeface="Wingdings" charset="2"/>
              <a:buChar char=""/>
            </a:pPr>
            <a:r>
              <a:rPr b="0" lang="it-IT" sz="1400" spc="-1" strike="noStrike">
                <a:solidFill>
                  <a:srgbClr val="000000"/>
                </a:solidFill>
                <a:latin typeface="Arial"/>
              </a:rPr>
              <a:t>Fai clic per modificare il formato del testo della struttura</a:t>
            </a:r>
            <a:endParaRPr b="0" lang="it-IT" sz="1400" spc="-1" strike="noStrike">
              <a:solidFill>
                <a:srgbClr val="000000"/>
              </a:solidFill>
              <a:latin typeface="Arial"/>
            </a:endParaRPr>
          </a:p>
          <a:p>
            <a:pPr lvl="1" marL="864000" indent="-324000">
              <a:spcBef>
                <a:spcPts val="1134"/>
              </a:spcBef>
              <a:buClr>
                <a:srgbClr val="ffffff"/>
              </a:buClr>
              <a:buSzPct val="75000"/>
              <a:buFont typeface="Symbol" charset="2"/>
              <a:buChar char=""/>
            </a:pPr>
            <a:r>
              <a:rPr b="0" lang="it-IT" sz="1400" spc="-1" strike="noStrike">
                <a:solidFill>
                  <a:srgbClr val="000000"/>
                </a:solidFill>
                <a:latin typeface="Arial"/>
              </a:rPr>
              <a:t>Secondo livello struttura</a:t>
            </a:r>
            <a:endParaRPr b="0" lang="it-IT" sz="1400" spc="-1" strike="noStrike">
              <a:solidFill>
                <a:srgbClr val="000000"/>
              </a:solidFill>
              <a:latin typeface="Arial"/>
            </a:endParaRPr>
          </a:p>
          <a:p>
            <a:pPr lvl="2" marL="1296000" indent="-288000">
              <a:spcBef>
                <a:spcPts val="850"/>
              </a:spcBef>
              <a:buClr>
                <a:srgbClr val="ffffff"/>
              </a:buClr>
              <a:buSzPct val="45000"/>
              <a:buFont typeface="Wingdings" charset="2"/>
              <a:buChar char=""/>
            </a:pPr>
            <a:r>
              <a:rPr b="0" lang="it-IT" sz="1400" spc="-1" strike="noStrike">
                <a:solidFill>
                  <a:srgbClr val="000000"/>
                </a:solidFill>
                <a:latin typeface="Arial"/>
              </a:rPr>
              <a:t>Terzo livello struttura</a:t>
            </a:r>
            <a:endParaRPr b="0" lang="it-IT" sz="1400" spc="-1" strike="noStrike">
              <a:solidFill>
                <a:srgbClr val="000000"/>
              </a:solidFill>
              <a:latin typeface="Arial"/>
            </a:endParaRPr>
          </a:p>
          <a:p>
            <a:pPr lvl="3" marL="1728000" indent="-216000">
              <a:spcBef>
                <a:spcPts val="567"/>
              </a:spcBef>
              <a:buClr>
                <a:srgbClr val="ffffff"/>
              </a:buClr>
              <a:buSzPct val="75000"/>
              <a:buFont typeface="Symbol" charset="2"/>
              <a:buChar char=""/>
            </a:pPr>
            <a:r>
              <a:rPr b="0" lang="it-IT" sz="1400" spc="-1" strike="noStrike">
                <a:solidFill>
                  <a:srgbClr val="000000"/>
                </a:solidFill>
                <a:latin typeface="Arial"/>
              </a:rPr>
              <a:t>Quarto livello struttura</a:t>
            </a:r>
            <a:endParaRPr b="0" lang="it-IT" sz="1400" spc="-1" strike="noStrike">
              <a:solidFill>
                <a:srgbClr val="000000"/>
              </a:solidFill>
              <a:latin typeface="Arial"/>
            </a:endParaRPr>
          </a:p>
          <a:p>
            <a:pPr lvl="4" marL="2160000" indent="-216000">
              <a:spcBef>
                <a:spcPts val="283"/>
              </a:spcBef>
              <a:buClr>
                <a:srgbClr val="ffffff"/>
              </a:buClr>
              <a:buSzPct val="45000"/>
              <a:buFont typeface="Wingdings" charset="2"/>
              <a:buChar char=""/>
            </a:pPr>
            <a:r>
              <a:rPr b="0" lang="it-IT" sz="2000" spc="-1" strike="noStrike">
                <a:solidFill>
                  <a:srgbClr val="000000"/>
                </a:solidFill>
                <a:latin typeface="Arial"/>
              </a:rPr>
              <a:t>Quinto livello struttura</a:t>
            </a:r>
            <a:endParaRPr b="0" lang="it-IT" sz="2000" spc="-1" strike="noStrike">
              <a:solidFill>
                <a:srgbClr val="000000"/>
              </a:solidFill>
              <a:latin typeface="Arial"/>
            </a:endParaRPr>
          </a:p>
          <a:p>
            <a:pPr lvl="5" marL="2592000" indent="-216000">
              <a:spcBef>
                <a:spcPts val="283"/>
              </a:spcBef>
              <a:buClr>
                <a:srgbClr val="ffffff"/>
              </a:buClr>
              <a:buSzPct val="45000"/>
              <a:buFont typeface="Wingdings" charset="2"/>
              <a:buChar char=""/>
            </a:pPr>
            <a:r>
              <a:rPr b="0" lang="it-IT" sz="2000" spc="-1" strike="noStrike">
                <a:solidFill>
                  <a:srgbClr val="000000"/>
                </a:solidFill>
                <a:latin typeface="Arial"/>
              </a:rPr>
              <a:t>Sesto livello struttura</a:t>
            </a:r>
            <a:endParaRPr b="0" lang="it-IT" sz="2000" spc="-1" strike="noStrike">
              <a:solidFill>
                <a:srgbClr val="000000"/>
              </a:solidFill>
              <a:latin typeface="Arial"/>
            </a:endParaRPr>
          </a:p>
          <a:p>
            <a:pPr lvl="6" marL="3024000" indent="-216000">
              <a:spcBef>
                <a:spcPts val="283"/>
              </a:spcBef>
              <a:buClr>
                <a:srgbClr val="ffffff"/>
              </a:buClr>
              <a:buSzPct val="45000"/>
              <a:buFont typeface="Wingdings" charset="2"/>
              <a:buChar char=""/>
            </a:pPr>
            <a:r>
              <a:rPr b="0" lang="it-IT" sz="2000" spc="-1" strike="noStrike">
                <a:solidFill>
                  <a:srgbClr val="000000"/>
                </a:solidFill>
                <a:latin typeface="Arial"/>
              </a:rPr>
              <a:t>Settimo livello struttura</a:t>
            </a:r>
            <a:endParaRPr b="0" lang="it-IT"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5.png"/><Relationship Id="rId3"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slideLayout" Target="../slideLayouts/slideLayout1.xml"/>
</Relationships>
</file>

<file path=ppt/slides/_rels/slide5.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slideLayout" Target="../slideLayouts/slideLayout1.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slideLayout" Target="../slideLayouts/slideLayout1.xml"/>
</Relationships>
</file>

<file path=ppt/slides/_rels/slide8.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slideLayout" Target="../slideLayouts/slideLayout1.xml"/>
</Relationships>
</file>

<file path=ppt/slides/_rels/slide9.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png"/><Relationship Id="rId3" Type="http://schemas.openxmlformats.org/officeDocument/2006/relationships/slideLayout" Target="../slideLayouts/slideLayout1.xml"/>
</Relationships>
</file>

<file path=ppt/slides/_rels/slide10.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png"/><Relationship Id="rId3" Type="http://schemas.openxmlformats.org/officeDocument/2006/relationships/slideLayout" Target="../slideLayouts/slideLayout1.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48" name="Google Shape;148;p19" descr=""/>
          <p:cNvPicPr/>
          <p:nvPr/>
        </p:nvPicPr>
        <p:blipFill>
          <a:blip r:embed="rId1"/>
          <a:srcRect l="0" t="12992" r="0" b="41866"/>
          <a:stretch/>
        </p:blipFill>
        <p:spPr>
          <a:xfrm>
            <a:off x="-180000" y="0"/>
            <a:ext cx="12191760" cy="6857640"/>
          </a:xfrm>
          <a:prstGeom prst="rect">
            <a:avLst/>
          </a:prstGeom>
          <a:ln w="0">
            <a:noFill/>
          </a:ln>
        </p:spPr>
      </p:pic>
      <p:sp>
        <p:nvSpPr>
          <p:cNvPr id="49" name="CustomShape 1"/>
          <p:cNvSpPr/>
          <p:nvPr/>
        </p:nvSpPr>
        <p:spPr>
          <a:xfrm>
            <a:off x="0" y="218520"/>
            <a:ext cx="5316840" cy="914760"/>
          </a:xfrm>
          <a:prstGeom prst="rect">
            <a:avLst/>
          </a:prstGeom>
          <a:noFill/>
          <a:ln w="0">
            <a:noFill/>
          </a:ln>
        </p:spPr>
        <p:style>
          <a:lnRef idx="0"/>
          <a:fillRef idx="0"/>
          <a:effectRef idx="0"/>
          <a:fontRef idx="minor"/>
        </p:style>
        <p:txBody>
          <a:bodyPr>
            <a:spAutoFit/>
          </a:bodyPr>
          <a:p>
            <a:pPr>
              <a:lnSpc>
                <a:spcPct val="100000"/>
              </a:lnSpc>
              <a:tabLst>
                <a:tab algn="l" pos="0"/>
              </a:tabLst>
            </a:pPr>
            <a:r>
              <a:rPr b="1" lang="fr-FR" sz="5400" spc="-1" strike="noStrike">
                <a:solidFill>
                  <a:srgbClr val="faf1d5"/>
                </a:solidFill>
                <a:latin typeface="Century Gothic"/>
                <a:ea typeface="Century Gothic"/>
              </a:rPr>
              <a:t>Denis Diderot</a:t>
            </a:r>
            <a:endParaRPr b="0" lang="fr-FR" sz="5400" spc="-1" strike="noStrike">
              <a:latin typeface="Arial"/>
            </a:endParaRPr>
          </a:p>
        </p:txBody>
      </p:sp>
      <p:sp>
        <p:nvSpPr>
          <p:cNvPr id="50" name="CustomShape 2"/>
          <p:cNvSpPr/>
          <p:nvPr/>
        </p:nvSpPr>
        <p:spPr>
          <a:xfrm>
            <a:off x="7380000" y="4320000"/>
            <a:ext cx="4493520" cy="2011320"/>
          </a:xfrm>
          <a:prstGeom prst="rect">
            <a:avLst/>
          </a:prstGeom>
          <a:noFill/>
          <a:ln w="0">
            <a:noFill/>
          </a:ln>
        </p:spPr>
        <p:style>
          <a:lnRef idx="0"/>
          <a:fillRef idx="0"/>
          <a:effectRef idx="0"/>
          <a:fontRef idx="minor"/>
        </p:style>
        <p:txBody>
          <a:bodyPr>
            <a:spAutoFit/>
          </a:bodyPr>
          <a:p>
            <a:pPr algn="r">
              <a:lnSpc>
                <a:spcPct val="100000"/>
              </a:lnSpc>
              <a:tabLst>
                <a:tab algn="l" pos="0"/>
              </a:tabLst>
            </a:pPr>
            <a:r>
              <a:rPr b="1" lang="fr-FR" sz="1800" spc="-1" strike="noStrike">
                <a:solidFill>
                  <a:srgbClr val="ffffff"/>
                </a:solidFill>
                <a:latin typeface="Century Gothic"/>
                <a:ea typeface="Century Gothic"/>
              </a:rPr>
              <a:t>Daniele Saia</a:t>
            </a:r>
            <a:endParaRPr b="0" lang="fr-FR" sz="1800" spc="-1" strike="noStrike">
              <a:latin typeface="Arial"/>
            </a:endParaRPr>
          </a:p>
          <a:p>
            <a:pPr algn="r">
              <a:lnSpc>
                <a:spcPct val="100000"/>
              </a:lnSpc>
              <a:tabLst>
                <a:tab algn="l" pos="0"/>
              </a:tabLst>
            </a:pPr>
            <a:r>
              <a:rPr b="1" lang="fr-FR" sz="1800" spc="-1" strike="noStrike">
                <a:solidFill>
                  <a:srgbClr val="ffffff"/>
                </a:solidFill>
                <a:latin typeface="Century Gothic"/>
                <a:ea typeface="Century Gothic"/>
              </a:rPr>
              <a:t>Sabrina Russo</a:t>
            </a:r>
            <a:endParaRPr b="0" lang="fr-FR" sz="1800" spc="-1" strike="noStrike">
              <a:latin typeface="Arial"/>
            </a:endParaRPr>
          </a:p>
          <a:p>
            <a:pPr algn="r">
              <a:lnSpc>
                <a:spcPct val="100000"/>
              </a:lnSpc>
              <a:tabLst>
                <a:tab algn="l" pos="0"/>
              </a:tabLst>
            </a:pPr>
            <a:r>
              <a:rPr b="1" lang="fr-FR" sz="1800" spc="-1" strike="noStrike">
                <a:solidFill>
                  <a:srgbClr val="ffffff"/>
                </a:solidFill>
                <a:latin typeface="Century Gothic"/>
                <a:ea typeface="Century Gothic"/>
              </a:rPr>
              <a:t>Sveva Tringali</a:t>
            </a:r>
            <a:endParaRPr b="0" lang="fr-FR" sz="1800" spc="-1" strike="noStrike">
              <a:latin typeface="Arial"/>
            </a:endParaRPr>
          </a:p>
          <a:p>
            <a:pPr algn="r">
              <a:lnSpc>
                <a:spcPct val="100000"/>
              </a:lnSpc>
              <a:tabLst>
                <a:tab algn="l" pos="0"/>
              </a:tabLst>
            </a:pPr>
            <a:r>
              <a:rPr b="1" lang="fr-FR" sz="1800" spc="-1" strike="noStrike">
                <a:solidFill>
                  <a:srgbClr val="ffffff"/>
                </a:solidFill>
                <a:latin typeface="Century Gothic"/>
                <a:ea typeface="Century Gothic"/>
              </a:rPr>
              <a:t>Alessia Roggio </a:t>
            </a:r>
            <a:endParaRPr b="0" lang="fr-FR" sz="1800" spc="-1" strike="noStrike">
              <a:latin typeface="Arial"/>
            </a:endParaRPr>
          </a:p>
          <a:p>
            <a:pPr algn="r">
              <a:lnSpc>
                <a:spcPct val="100000"/>
              </a:lnSpc>
              <a:tabLst>
                <a:tab algn="l" pos="0"/>
              </a:tabLst>
            </a:pPr>
            <a:r>
              <a:rPr b="1" lang="fr-FR" sz="1800" spc="-1" strike="noStrike">
                <a:solidFill>
                  <a:srgbClr val="ffffff"/>
                </a:solidFill>
                <a:latin typeface="Century Gothic"/>
                <a:ea typeface="Century Gothic"/>
              </a:rPr>
              <a:t>Giorgia Saquella</a:t>
            </a:r>
            <a:endParaRPr b="0" lang="fr-FR" sz="1800" spc="-1" strike="noStrike">
              <a:latin typeface="Arial"/>
            </a:endParaRPr>
          </a:p>
          <a:p>
            <a:pPr algn="r">
              <a:lnSpc>
                <a:spcPct val="100000"/>
              </a:lnSpc>
              <a:tabLst>
                <a:tab algn="l" pos="0"/>
              </a:tabLst>
            </a:pPr>
            <a:r>
              <a:rPr b="1" lang="fr-FR" sz="1800" spc="-1" strike="noStrike">
                <a:solidFill>
                  <a:srgbClr val="ffffff"/>
                </a:solidFill>
                <a:latin typeface="Century Gothic"/>
                <a:ea typeface="Century Gothic"/>
              </a:rPr>
              <a:t>Ana Laura Reyes Borrego</a:t>
            </a:r>
            <a:endParaRPr b="0" lang="fr-FR" sz="1800" spc="-1" strike="noStrike">
              <a:latin typeface="Arial"/>
            </a:endParaRPr>
          </a:p>
          <a:p>
            <a:pPr algn="r">
              <a:lnSpc>
                <a:spcPct val="100000"/>
              </a:lnSpc>
              <a:tabLst>
                <a:tab algn="l" pos="0"/>
              </a:tabLst>
            </a:pPr>
            <a:r>
              <a:rPr b="1" lang="fr-FR" sz="1800" spc="-1" strike="noStrike">
                <a:solidFill>
                  <a:srgbClr val="ffffff"/>
                </a:solidFill>
                <a:latin typeface="Century Gothic"/>
                <a:ea typeface="Century Gothic"/>
              </a:rPr>
              <a:t>IVBL a.s. 2020/2021</a:t>
            </a:r>
            <a:endParaRPr b="0" lang="fr-FR" sz="1800" spc="-1" strike="noStrike">
              <a:latin typeface="Arial"/>
            </a:endParaRPr>
          </a:p>
        </p:txBody>
      </p:sp>
    </p:spTree>
  </p:cSld>
  <mc:AlternateContent>
    <mc:Choice Requires="p14">
      <p:transition spd="slow" p14:dur="4000">
        <p:fade thruBlk="true"/>
      </p:transition>
    </mc:Choice>
    <mc:Fallback>
      <p:transition spd="slow">
        <p:fade thruBlk="true"/>
      </p:transition>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10">
                                  <p:stCondLst>
                                    <p:cond delay="0"/>
                                  </p:stCondLst>
                                  <p:childTnLst>
                                    <p:set>
                                      <p:cBhvr>
                                        <p:cTn id="6" dur="1" fill="hold">
                                          <p:stCondLst>
                                            <p:cond delay="0"/>
                                          </p:stCondLst>
                                        </p:cTn>
                                        <p:tgtEl>
                                          <p:spTgt spid="49"/>
                                        </p:tgtEl>
                                        <p:attrNameLst>
                                          <p:attrName>style.visibility</p:attrName>
                                        </p:attrNameLst>
                                      </p:cBhvr>
                                      <p:to>
                                        <p:strVal val="visible"/>
                                      </p:to>
                                    </p:set>
                                    <p:animEffect filter="fade" transition="in">
                                      <p:cBhvr additive="repl">
                                        <p:cTn id="7" dur="1822"/>
                                        <p:tgtEl>
                                          <p:spTgt spid="49"/>
                                        </p:tgtEl>
                                      </p:cBhvr>
                                    </p:animEffect>
                                  </p:childTnLst>
                                </p:cTn>
                              </p:par>
                            </p:childTnLst>
                          </p:cTn>
                        </p:par>
                      </p:childTnLst>
                    </p:cTn>
                  </p:par>
                  <p:par>
                    <p:cTn id="8" fill="hold">
                      <p:stCondLst>
                        <p:cond delay="indefinite"/>
                      </p:stCondLst>
                      <p:childTnLst>
                        <p:par>
                          <p:cTn id="9" fill="hold">
                            <p:stCondLst>
                              <p:cond delay="0"/>
                            </p:stCondLst>
                            <p:childTnLst>
                              <p:par>
                                <p:cTn id="10" nodeType="clickEffect" fill="hold" presetClass="entr" presetID="10">
                                  <p:stCondLst>
                                    <p:cond delay="0"/>
                                  </p:stCondLst>
                                  <p:childTnLst>
                                    <p:set>
                                      <p:cBhvr>
                                        <p:cTn id="11" dur="1" fill="hold">
                                          <p:stCondLst>
                                            <p:cond delay="0"/>
                                          </p:stCondLst>
                                        </p:cTn>
                                        <p:tgtEl>
                                          <p:spTgt spid="50"/>
                                        </p:tgtEl>
                                        <p:attrNameLst>
                                          <p:attrName>style.visibility</p:attrName>
                                        </p:attrNameLst>
                                      </p:cBhvr>
                                      <p:to>
                                        <p:strVal val="visible"/>
                                      </p:to>
                                    </p:set>
                                    <p:animEffect filter="fade" transition="in">
                                      <p:cBhvr additive="repl">
                                        <p:cTn id="12" dur="1822"/>
                                        <p:tgtEl>
                                          <p:spTgt spid="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51" name="Google Shape;156;p20" descr=""/>
          <p:cNvPicPr/>
          <p:nvPr/>
        </p:nvPicPr>
        <p:blipFill>
          <a:blip r:embed="rId1"/>
          <a:stretch/>
        </p:blipFill>
        <p:spPr>
          <a:xfrm flipH="1">
            <a:off x="7247520" y="462240"/>
            <a:ext cx="4944600" cy="5933520"/>
          </a:xfrm>
          <a:prstGeom prst="rect">
            <a:avLst/>
          </a:prstGeom>
          <a:ln w="0">
            <a:noFill/>
          </a:ln>
        </p:spPr>
      </p:pic>
      <p:sp>
        <p:nvSpPr>
          <p:cNvPr id="52" name="CustomShape 1"/>
          <p:cNvSpPr/>
          <p:nvPr/>
        </p:nvSpPr>
        <p:spPr>
          <a:xfrm>
            <a:off x="318240" y="1604160"/>
            <a:ext cx="6693840" cy="5213520"/>
          </a:xfrm>
          <a:prstGeom prst="rect">
            <a:avLst/>
          </a:prstGeom>
          <a:noFill/>
          <a:ln w="0">
            <a:noFill/>
          </a:ln>
        </p:spPr>
        <p:style>
          <a:lnRef idx="0"/>
          <a:fillRef idx="0"/>
          <a:effectRef idx="0"/>
          <a:fontRef idx="minor"/>
        </p:style>
        <p:txBody>
          <a:bodyPr>
            <a:spAutoFit/>
          </a:bodyPr>
          <a:p>
            <a:pPr>
              <a:lnSpc>
                <a:spcPct val="100000"/>
              </a:lnSpc>
              <a:tabLst>
                <a:tab algn="l" pos="0"/>
              </a:tabLst>
            </a:pPr>
            <a:r>
              <a:rPr b="1" lang="fr-FR" sz="2000" spc="-1" strike="noStrike">
                <a:solidFill>
                  <a:srgbClr val="ffffff"/>
                </a:solidFill>
                <a:latin typeface="Jacques Francois Shadow"/>
                <a:ea typeface="Jacques Francois Shadow"/>
              </a:rPr>
              <a:t>Denis Diderot, philosophe et écrivain français, est né le 5 octobre 1713 à Langres, ville de province d'une riche famille bourgeoise.</a:t>
            </a:r>
            <a:endParaRPr b="0" lang="fr-FR" sz="2000" spc="-1" strike="noStrike">
              <a:latin typeface="Arial"/>
            </a:endParaRPr>
          </a:p>
          <a:p>
            <a:pPr>
              <a:lnSpc>
                <a:spcPct val="100000"/>
              </a:lnSpc>
              <a:tabLst>
                <a:tab algn="l" pos="0"/>
              </a:tabLst>
            </a:pPr>
            <a:endParaRPr b="0" lang="fr-FR" sz="2000" spc="-1" strike="noStrike">
              <a:latin typeface="Arial"/>
            </a:endParaRPr>
          </a:p>
          <a:p>
            <a:pPr>
              <a:lnSpc>
                <a:spcPct val="100000"/>
              </a:lnSpc>
              <a:tabLst>
                <a:tab algn="l" pos="0"/>
              </a:tabLst>
            </a:pPr>
            <a:endParaRPr b="0" lang="fr-FR" sz="2000" spc="-1" strike="noStrike">
              <a:latin typeface="Arial"/>
            </a:endParaRPr>
          </a:p>
          <a:p>
            <a:pPr>
              <a:lnSpc>
                <a:spcPct val="100000"/>
              </a:lnSpc>
              <a:tabLst>
                <a:tab algn="l" pos="0"/>
              </a:tabLst>
            </a:pPr>
            <a:endParaRPr b="0" lang="fr-FR" sz="2000" spc="-1" strike="noStrike">
              <a:latin typeface="Arial"/>
            </a:endParaRPr>
          </a:p>
          <a:p>
            <a:pPr>
              <a:lnSpc>
                <a:spcPct val="100000"/>
              </a:lnSpc>
              <a:tabLst>
                <a:tab algn="l" pos="0"/>
              </a:tabLst>
            </a:pPr>
            <a:endParaRPr b="0" lang="fr-FR" sz="2000" spc="-1" strike="noStrike">
              <a:latin typeface="Arial"/>
            </a:endParaRPr>
          </a:p>
          <a:p>
            <a:pPr>
              <a:lnSpc>
                <a:spcPct val="100000"/>
              </a:lnSpc>
              <a:tabLst>
                <a:tab algn="l" pos="0"/>
              </a:tabLst>
            </a:pPr>
            <a:r>
              <a:rPr b="1" lang="fr-FR" sz="2000" spc="-1" strike="noStrike">
                <a:solidFill>
                  <a:srgbClr val="ffffff"/>
                </a:solidFill>
                <a:latin typeface="Jacques Francois Shadow"/>
                <a:ea typeface="Jacques Francois Shadow"/>
              </a:rPr>
              <a:t>Après des études au collège jésuite de la ville, il s'installe à Paris pour s'inscrire à l'Université. Sans parcours de carrière spécifique, il s'adapte aux métiers les plus divers, fréquentant, comme beaucoup d'autres jeunes, les salons et les cafés où circulent les lumières et les idées libertines.</a:t>
            </a:r>
            <a:endParaRPr b="0" lang="fr-FR" sz="2000" spc="-1" strike="noStrike">
              <a:latin typeface="Arial"/>
            </a:endParaRPr>
          </a:p>
          <a:p>
            <a:pPr>
              <a:lnSpc>
                <a:spcPct val="100000"/>
              </a:lnSpc>
              <a:tabLst>
                <a:tab algn="l" pos="0"/>
              </a:tabLst>
            </a:pPr>
            <a:endParaRPr b="0" lang="fr-FR" sz="2000" spc="-1" strike="noStrike">
              <a:latin typeface="Arial"/>
            </a:endParaRPr>
          </a:p>
          <a:p>
            <a:pPr>
              <a:lnSpc>
                <a:spcPct val="100000"/>
              </a:lnSpc>
              <a:tabLst>
                <a:tab algn="l" pos="0"/>
              </a:tabLst>
            </a:pPr>
            <a:endParaRPr b="0" lang="fr-FR" sz="2000" spc="-1" strike="noStrike">
              <a:latin typeface="Arial"/>
            </a:endParaRPr>
          </a:p>
          <a:p>
            <a:pPr>
              <a:lnSpc>
                <a:spcPct val="100000"/>
              </a:lnSpc>
              <a:tabLst>
                <a:tab algn="l" pos="0"/>
              </a:tabLst>
            </a:pPr>
            <a:endParaRPr b="0" lang="fr-FR" sz="2000" spc="-1" strike="noStrike">
              <a:latin typeface="Arial"/>
            </a:endParaRPr>
          </a:p>
        </p:txBody>
      </p:sp>
    </p:spTree>
  </p:cSld>
  <mc:AlternateContent>
    <mc:Choice Requires="p14">
      <p:transition spd="slow" p14:dur="4000">
        <p:fade thruBlk="true"/>
      </p:transition>
    </mc:Choice>
    <mc:Fallback>
      <p:transition spd="slow">
        <p:fade thruBlk="true"/>
      </p:transition>
    </mc:Fallback>
  </mc:AlternateContent>
  <p:timing>
    <p:tnLst>
      <p:par>
        <p:cTn id="13" dur="indefinite" restart="never" nodeType="tmRoot">
          <p:childTnLst>
            <p:seq>
              <p:cTn id="14" dur="indefinite" nodeType="mainSeq">
                <p:childTnLst>
                  <p:par>
                    <p:cTn id="15" fill="hold">
                      <p:stCondLst>
                        <p:cond delay="indefinite"/>
                      </p:stCondLst>
                      <p:childTnLst>
                        <p:par>
                          <p:cTn id="16" fill="hold">
                            <p:stCondLst>
                              <p:cond delay="0"/>
                            </p:stCondLst>
                            <p:childTnLst>
                              <p:par>
                                <p:cTn id="17" nodeType="clickEffect" fill="hold" presetClass="entr" presetID="10">
                                  <p:stCondLst>
                                    <p:cond delay="0"/>
                                  </p:stCondLst>
                                  <p:childTnLst>
                                    <p:set>
                                      <p:cBhvr>
                                        <p:cTn id="18" dur="1" fill="hold">
                                          <p:stCondLst>
                                            <p:cond delay="0"/>
                                          </p:stCondLst>
                                        </p:cTn>
                                        <p:tgtEl>
                                          <p:spTgt spid="52">
                                            <p:txEl>
                                              <p:pRg st="0" end="0"/>
                                            </p:txEl>
                                          </p:spTgt>
                                        </p:tgtEl>
                                        <p:attrNameLst>
                                          <p:attrName>style.visibility</p:attrName>
                                        </p:attrNameLst>
                                      </p:cBhvr>
                                      <p:to>
                                        <p:strVal val="visible"/>
                                      </p:to>
                                    </p:set>
                                    <p:animEffect filter="fade" transition="in">
                                      <p:cBhvr additive="repl">
                                        <p:cTn id="19" dur="1822"/>
                                        <p:tgtEl>
                                          <p:spTgt spid="5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nodeType="clickEffect" fill="hold" presetClass="entr" presetID="10">
                                  <p:stCondLst>
                                    <p:cond delay="0"/>
                                  </p:stCondLst>
                                  <p:childTnLst>
                                    <p:set>
                                      <p:cBhvr>
                                        <p:cTn id="23" dur="1" fill="hold">
                                          <p:stCondLst>
                                            <p:cond delay="0"/>
                                          </p:stCondLst>
                                        </p:cTn>
                                        <p:tgtEl>
                                          <p:spTgt spid="52">
                                            <p:txEl>
                                              <p:pRg st="1" end="1"/>
                                            </p:txEl>
                                          </p:spTgt>
                                        </p:tgtEl>
                                        <p:attrNameLst>
                                          <p:attrName>style.visibility</p:attrName>
                                        </p:attrNameLst>
                                      </p:cBhvr>
                                      <p:to>
                                        <p:strVal val="visible"/>
                                      </p:to>
                                    </p:set>
                                    <p:animEffect filter="fade" transition="in">
                                      <p:cBhvr additive="repl">
                                        <p:cTn id="24" dur="1822"/>
                                        <p:tgtEl>
                                          <p:spTgt spid="5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nodeType="clickEffect" fill="hold" presetClass="entr" presetID="10">
                                  <p:stCondLst>
                                    <p:cond delay="0"/>
                                  </p:stCondLst>
                                  <p:childTnLst>
                                    <p:set>
                                      <p:cBhvr>
                                        <p:cTn id="28" dur="1" fill="hold">
                                          <p:stCondLst>
                                            <p:cond delay="0"/>
                                          </p:stCondLst>
                                        </p:cTn>
                                        <p:tgtEl>
                                          <p:spTgt spid="52">
                                            <p:txEl>
                                              <p:pRg st="2" end="2"/>
                                            </p:txEl>
                                          </p:spTgt>
                                        </p:tgtEl>
                                        <p:attrNameLst>
                                          <p:attrName>style.visibility</p:attrName>
                                        </p:attrNameLst>
                                      </p:cBhvr>
                                      <p:to>
                                        <p:strVal val="visible"/>
                                      </p:to>
                                    </p:set>
                                    <p:animEffect filter="fade" transition="in">
                                      <p:cBhvr additive="repl">
                                        <p:cTn id="29" dur="1822"/>
                                        <p:tgtEl>
                                          <p:spTgt spid="52">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nodeType="clickEffect" fill="hold" presetClass="entr" presetID="10">
                                  <p:stCondLst>
                                    <p:cond delay="0"/>
                                  </p:stCondLst>
                                  <p:childTnLst>
                                    <p:set>
                                      <p:cBhvr>
                                        <p:cTn id="33" dur="1" fill="hold">
                                          <p:stCondLst>
                                            <p:cond delay="0"/>
                                          </p:stCondLst>
                                        </p:cTn>
                                        <p:tgtEl>
                                          <p:spTgt spid="52">
                                            <p:txEl>
                                              <p:pRg st="3" end="3"/>
                                            </p:txEl>
                                          </p:spTgt>
                                        </p:tgtEl>
                                        <p:attrNameLst>
                                          <p:attrName>style.visibility</p:attrName>
                                        </p:attrNameLst>
                                      </p:cBhvr>
                                      <p:to>
                                        <p:strVal val="visible"/>
                                      </p:to>
                                    </p:set>
                                    <p:animEffect filter="fade" transition="in">
                                      <p:cBhvr additive="repl">
                                        <p:cTn id="34" dur="1822"/>
                                        <p:tgtEl>
                                          <p:spTgt spid="52">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nodeType="clickEffect" fill="hold" presetClass="entr" presetID="10">
                                  <p:stCondLst>
                                    <p:cond delay="0"/>
                                  </p:stCondLst>
                                  <p:childTnLst>
                                    <p:set>
                                      <p:cBhvr>
                                        <p:cTn id="38" dur="1" fill="hold">
                                          <p:stCondLst>
                                            <p:cond delay="0"/>
                                          </p:stCondLst>
                                        </p:cTn>
                                        <p:tgtEl>
                                          <p:spTgt spid="52">
                                            <p:txEl>
                                              <p:pRg st="4" end="4"/>
                                            </p:txEl>
                                          </p:spTgt>
                                        </p:tgtEl>
                                        <p:attrNameLst>
                                          <p:attrName>style.visibility</p:attrName>
                                        </p:attrNameLst>
                                      </p:cBhvr>
                                      <p:to>
                                        <p:strVal val="visible"/>
                                      </p:to>
                                    </p:set>
                                    <p:animEffect filter="fade" transition="in">
                                      <p:cBhvr additive="repl">
                                        <p:cTn id="39" dur="1822"/>
                                        <p:tgtEl>
                                          <p:spTgt spid="52">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nodeType="clickEffect" fill="hold" presetClass="entr" presetID="10">
                                  <p:stCondLst>
                                    <p:cond delay="0"/>
                                  </p:stCondLst>
                                  <p:childTnLst>
                                    <p:set>
                                      <p:cBhvr>
                                        <p:cTn id="43" dur="1" fill="hold">
                                          <p:stCondLst>
                                            <p:cond delay="0"/>
                                          </p:stCondLst>
                                        </p:cTn>
                                        <p:tgtEl>
                                          <p:spTgt spid="52">
                                            <p:txEl>
                                              <p:pRg st="5" end="5"/>
                                            </p:txEl>
                                          </p:spTgt>
                                        </p:tgtEl>
                                        <p:attrNameLst>
                                          <p:attrName>style.visibility</p:attrName>
                                        </p:attrNameLst>
                                      </p:cBhvr>
                                      <p:to>
                                        <p:strVal val="visible"/>
                                      </p:to>
                                    </p:set>
                                    <p:animEffect filter="fade" transition="in">
                                      <p:cBhvr additive="repl">
                                        <p:cTn id="44" dur="1822"/>
                                        <p:tgtEl>
                                          <p:spTgt spid="52">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nodeType="clickEffect" fill="hold" presetClass="entr" presetID="10">
                                  <p:stCondLst>
                                    <p:cond delay="0"/>
                                  </p:stCondLst>
                                  <p:childTnLst>
                                    <p:set>
                                      <p:cBhvr>
                                        <p:cTn id="48" dur="1" fill="hold">
                                          <p:stCondLst>
                                            <p:cond delay="0"/>
                                          </p:stCondLst>
                                        </p:cTn>
                                        <p:tgtEl>
                                          <p:spTgt spid="52">
                                            <p:txEl>
                                              <p:pRg st="6" end="6"/>
                                            </p:txEl>
                                          </p:spTgt>
                                        </p:tgtEl>
                                        <p:attrNameLst>
                                          <p:attrName>style.visibility</p:attrName>
                                        </p:attrNameLst>
                                      </p:cBhvr>
                                      <p:to>
                                        <p:strVal val="visible"/>
                                      </p:to>
                                    </p:set>
                                    <p:animEffect filter="fade" transition="in">
                                      <p:cBhvr additive="repl">
                                        <p:cTn id="49" dur="1822"/>
                                        <p:tgtEl>
                                          <p:spTgt spid="52">
                                            <p:txEl>
                                              <p:pRg st="6" end="6"/>
                                            </p:txEl>
                                          </p:spTgt>
                                        </p:tgtEl>
                                      </p:cBhvr>
                                    </p:animEffect>
                                  </p:childTnLst>
                                </p:cTn>
                              </p:par>
                            </p:childTnLst>
                          </p:cTn>
                        </p:par>
                      </p:childTnLst>
                    </p:cTn>
                  </p:par>
                  <p:par>
                    <p:cTn id="50" fill="hold">
                      <p:stCondLst>
                        <p:cond delay="indefinite"/>
                      </p:stCondLst>
                      <p:childTnLst>
                        <p:par>
                          <p:cTn id="51" fill="hold">
                            <p:stCondLst>
                              <p:cond delay="0"/>
                            </p:stCondLst>
                            <p:childTnLst>
                              <p:par>
                                <p:cTn id="52" nodeType="clickEffect" fill="hold" presetClass="entr" presetID="10">
                                  <p:stCondLst>
                                    <p:cond delay="0"/>
                                  </p:stCondLst>
                                  <p:childTnLst>
                                    <p:set>
                                      <p:cBhvr>
                                        <p:cTn id="53" dur="1" fill="hold">
                                          <p:stCondLst>
                                            <p:cond delay="0"/>
                                          </p:stCondLst>
                                        </p:cTn>
                                        <p:tgtEl>
                                          <p:spTgt spid="52">
                                            <p:txEl>
                                              <p:pRg st="7" end="7"/>
                                            </p:txEl>
                                          </p:spTgt>
                                        </p:tgtEl>
                                        <p:attrNameLst>
                                          <p:attrName>style.visibility</p:attrName>
                                        </p:attrNameLst>
                                      </p:cBhvr>
                                      <p:to>
                                        <p:strVal val="visible"/>
                                      </p:to>
                                    </p:set>
                                    <p:animEffect filter="fade" transition="in">
                                      <p:cBhvr additive="repl">
                                        <p:cTn id="54" dur="1822"/>
                                        <p:tgtEl>
                                          <p:spTgt spid="52">
                                            <p:txEl>
                                              <p:pRg st="7" end="7"/>
                                            </p:txEl>
                                          </p:spTgt>
                                        </p:tgtEl>
                                      </p:cBhvr>
                                    </p:animEffect>
                                  </p:childTnLst>
                                </p:cTn>
                              </p:par>
                            </p:childTnLst>
                          </p:cTn>
                        </p:par>
                      </p:childTnLst>
                    </p:cTn>
                  </p:par>
                  <p:par>
                    <p:cTn id="55" fill="hold">
                      <p:stCondLst>
                        <p:cond delay="indefinite"/>
                      </p:stCondLst>
                      <p:childTnLst>
                        <p:par>
                          <p:cTn id="56" fill="hold">
                            <p:stCondLst>
                              <p:cond delay="0"/>
                            </p:stCondLst>
                            <p:childTnLst>
                              <p:par>
                                <p:cTn id="57" nodeType="clickEffect" fill="hold" presetClass="entr" presetID="10">
                                  <p:stCondLst>
                                    <p:cond delay="0"/>
                                  </p:stCondLst>
                                  <p:childTnLst>
                                    <p:set>
                                      <p:cBhvr>
                                        <p:cTn id="58" dur="1" fill="hold">
                                          <p:stCondLst>
                                            <p:cond delay="0"/>
                                          </p:stCondLst>
                                        </p:cTn>
                                        <p:tgtEl>
                                          <p:spTgt spid="52">
                                            <p:txEl>
                                              <p:pRg st="8" end="8"/>
                                            </p:txEl>
                                          </p:spTgt>
                                        </p:tgtEl>
                                        <p:attrNameLst>
                                          <p:attrName>style.visibility</p:attrName>
                                        </p:attrNameLst>
                                      </p:cBhvr>
                                      <p:to>
                                        <p:strVal val="visible"/>
                                      </p:to>
                                    </p:set>
                                    <p:animEffect filter="fade" transition="in">
                                      <p:cBhvr additive="repl">
                                        <p:cTn id="59" dur="1822"/>
                                        <p:tgtEl>
                                          <p:spTgt spid="52">
                                            <p:txEl>
                                              <p:pRg st="8" end="8"/>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53" name="Google Shape;162;p21" descr=""/>
          <p:cNvPicPr/>
          <p:nvPr/>
        </p:nvPicPr>
        <p:blipFill>
          <a:blip r:embed="rId1"/>
          <a:stretch/>
        </p:blipFill>
        <p:spPr>
          <a:xfrm>
            <a:off x="0" y="0"/>
            <a:ext cx="12191760" cy="1441080"/>
          </a:xfrm>
          <a:prstGeom prst="rect">
            <a:avLst/>
          </a:prstGeom>
          <a:ln w="0">
            <a:noFill/>
          </a:ln>
        </p:spPr>
      </p:pic>
      <p:sp>
        <p:nvSpPr>
          <p:cNvPr id="54" name="CustomShape 1"/>
          <p:cNvSpPr/>
          <p:nvPr/>
        </p:nvSpPr>
        <p:spPr>
          <a:xfrm>
            <a:off x="0" y="0"/>
            <a:ext cx="12191760" cy="6857640"/>
          </a:xfrm>
          <a:prstGeom prst="rect">
            <a:avLst/>
          </a:prstGeom>
          <a:solidFill>
            <a:schemeClr val="dk1"/>
          </a:solidFill>
          <a:ln w="0">
            <a:noFill/>
          </a:ln>
        </p:spPr>
        <p:style>
          <a:lnRef idx="0"/>
          <a:fillRef idx="0"/>
          <a:effectRef idx="0"/>
          <a:fontRef idx="minor"/>
        </p:style>
      </p:sp>
      <p:pic>
        <p:nvPicPr>
          <p:cNvPr id="55" name="Google Shape;164;p21" descr=""/>
          <p:cNvPicPr/>
          <p:nvPr/>
        </p:nvPicPr>
        <p:blipFill>
          <a:blip r:embed="rId2">
            <a:alphaModFix amt="30000"/>
          </a:blip>
          <a:srcRect l="9053" t="0" r="2053" b="0"/>
          <a:stretch/>
        </p:blipFill>
        <p:spPr>
          <a:xfrm>
            <a:off x="-131760" y="-917640"/>
            <a:ext cx="12191760" cy="6857640"/>
          </a:xfrm>
          <a:prstGeom prst="rect">
            <a:avLst/>
          </a:prstGeom>
          <a:ln w="0">
            <a:noFill/>
          </a:ln>
        </p:spPr>
      </p:pic>
      <p:sp>
        <p:nvSpPr>
          <p:cNvPr id="56" name="CustomShape 2"/>
          <p:cNvSpPr/>
          <p:nvPr/>
        </p:nvSpPr>
        <p:spPr>
          <a:xfrm>
            <a:off x="299880" y="152640"/>
            <a:ext cx="4443480" cy="1590120"/>
          </a:xfrm>
          <a:prstGeom prst="rect">
            <a:avLst/>
          </a:prstGeom>
          <a:noFill/>
          <a:ln w="0">
            <a:noFill/>
          </a:ln>
        </p:spPr>
        <p:style>
          <a:lnRef idx="0"/>
          <a:fillRef idx="0"/>
          <a:effectRef idx="0"/>
          <a:fontRef idx="minor"/>
        </p:style>
        <p:txBody>
          <a:bodyPr>
            <a:normAutofit/>
          </a:bodyPr>
          <a:p>
            <a:pPr>
              <a:lnSpc>
                <a:spcPct val="90000"/>
              </a:lnSpc>
              <a:tabLst>
                <a:tab algn="l" pos="0"/>
              </a:tabLst>
            </a:pPr>
            <a:r>
              <a:rPr b="1" i="1" lang="fr-FR" sz="6000" spc="-1" strike="noStrike">
                <a:solidFill>
                  <a:srgbClr val="ffffff"/>
                </a:solidFill>
                <a:latin typeface="Jacques Francois Shadow"/>
                <a:ea typeface="Jacques Francois Shadow"/>
              </a:rPr>
              <a:t>La Morale:</a:t>
            </a:r>
            <a:endParaRPr b="0" lang="fr-FR" sz="6000" spc="-1" strike="noStrike">
              <a:latin typeface="Arial"/>
            </a:endParaRPr>
          </a:p>
        </p:txBody>
      </p:sp>
      <p:sp>
        <p:nvSpPr>
          <p:cNvPr id="57" name="CustomShape 3"/>
          <p:cNvSpPr/>
          <p:nvPr/>
        </p:nvSpPr>
        <p:spPr>
          <a:xfrm>
            <a:off x="299880" y="1118160"/>
            <a:ext cx="4443480" cy="1051920"/>
          </a:xfrm>
          <a:prstGeom prst="rect">
            <a:avLst/>
          </a:prstGeom>
          <a:noFill/>
          <a:ln w="0">
            <a:noFill/>
          </a:ln>
        </p:spPr>
        <p:style>
          <a:lnRef idx="0"/>
          <a:fillRef idx="0"/>
          <a:effectRef idx="0"/>
          <a:fontRef idx="minor"/>
        </p:style>
        <p:txBody>
          <a:bodyPr>
            <a:spAutoFit/>
          </a:bodyPr>
          <a:p>
            <a:pPr>
              <a:lnSpc>
                <a:spcPct val="100000"/>
              </a:lnSpc>
              <a:tabLst>
                <a:tab algn="l" pos="0"/>
              </a:tabLst>
            </a:pPr>
            <a:r>
              <a:rPr b="1" lang="fr-FR" sz="2100" spc="-1" strike="noStrike">
                <a:solidFill>
                  <a:srgbClr val="ffffff"/>
                </a:solidFill>
                <a:latin typeface="Jacques Francois Shadow"/>
                <a:ea typeface="Jacques Francois Shadow"/>
              </a:rPr>
              <a:t>Optimiste, il pense que tout homme est capable de distinguer le bien du mal. </a:t>
            </a:r>
            <a:endParaRPr b="0" lang="fr-FR" sz="2100" spc="-1" strike="noStrike">
              <a:latin typeface="Arial"/>
            </a:endParaRPr>
          </a:p>
        </p:txBody>
      </p:sp>
      <p:sp>
        <p:nvSpPr>
          <p:cNvPr id="58" name="CustomShape 4"/>
          <p:cNvSpPr/>
          <p:nvPr/>
        </p:nvSpPr>
        <p:spPr>
          <a:xfrm>
            <a:off x="5397120" y="1118160"/>
            <a:ext cx="1828440" cy="645840"/>
          </a:xfrm>
          <a:prstGeom prst="rightArrow">
            <a:avLst>
              <a:gd name="adj1" fmla="val 29447"/>
              <a:gd name="adj2" fmla="val 46146"/>
            </a:avLst>
          </a:prstGeom>
          <a:solidFill>
            <a:schemeClr val="accent1"/>
          </a:solidFill>
          <a:ln w="12700">
            <a:solidFill>
              <a:srgbClr val="a2211d"/>
            </a:solidFill>
            <a:round/>
          </a:ln>
        </p:spPr>
        <p:style>
          <a:lnRef idx="0"/>
          <a:fillRef idx="0"/>
          <a:effectRef idx="0"/>
          <a:fontRef idx="minor"/>
        </p:style>
      </p:sp>
      <p:sp>
        <p:nvSpPr>
          <p:cNvPr id="59" name="CustomShape 5"/>
          <p:cNvSpPr/>
          <p:nvPr/>
        </p:nvSpPr>
        <p:spPr>
          <a:xfrm>
            <a:off x="8746920" y="977040"/>
            <a:ext cx="2513880" cy="1691280"/>
          </a:xfrm>
          <a:prstGeom prst="rect">
            <a:avLst/>
          </a:prstGeom>
          <a:noFill/>
          <a:ln w="0">
            <a:noFill/>
          </a:ln>
        </p:spPr>
        <p:style>
          <a:lnRef idx="0"/>
          <a:fillRef idx="0"/>
          <a:effectRef idx="0"/>
          <a:fontRef idx="minor"/>
        </p:style>
        <p:txBody>
          <a:bodyPr>
            <a:spAutoFit/>
          </a:bodyPr>
          <a:p>
            <a:pPr>
              <a:lnSpc>
                <a:spcPct val="100000"/>
              </a:lnSpc>
              <a:tabLst>
                <a:tab algn="l" pos="0"/>
              </a:tabLst>
            </a:pPr>
            <a:r>
              <a:rPr b="1" lang="fr-FR" sz="2100" spc="-1" strike="noStrike">
                <a:solidFill>
                  <a:srgbClr val="ffffff"/>
                </a:solidFill>
                <a:latin typeface="Jacques Francois Shadow"/>
                <a:ea typeface="Jacques Francois Shadow"/>
              </a:rPr>
              <a:t>Par conséquent l’homme possède en lui «le sens moral».</a:t>
            </a:r>
            <a:endParaRPr b="0" lang="fr-FR" sz="2100" spc="-1" strike="noStrike">
              <a:latin typeface="Arial"/>
            </a:endParaRPr>
          </a:p>
        </p:txBody>
      </p:sp>
      <p:sp>
        <p:nvSpPr>
          <p:cNvPr id="60" name="CustomShape 6"/>
          <p:cNvSpPr/>
          <p:nvPr/>
        </p:nvSpPr>
        <p:spPr>
          <a:xfrm flipH="1" rot="16200000">
            <a:off x="9429480" y="2584440"/>
            <a:ext cx="1355400" cy="651960"/>
          </a:xfrm>
          <a:prstGeom prst="rightArrow">
            <a:avLst>
              <a:gd name="adj1" fmla="val 29447"/>
              <a:gd name="adj2" fmla="val 47943"/>
            </a:avLst>
          </a:prstGeom>
          <a:solidFill>
            <a:schemeClr val="accent1"/>
          </a:solidFill>
          <a:ln w="12700">
            <a:solidFill>
              <a:srgbClr val="a2211d"/>
            </a:solidFill>
            <a:round/>
          </a:ln>
        </p:spPr>
        <p:style>
          <a:lnRef idx="0"/>
          <a:fillRef idx="0"/>
          <a:effectRef idx="0"/>
          <a:fontRef idx="minor"/>
        </p:style>
      </p:sp>
      <p:sp>
        <p:nvSpPr>
          <p:cNvPr id="61" name="CustomShape 7"/>
          <p:cNvSpPr/>
          <p:nvPr/>
        </p:nvSpPr>
        <p:spPr>
          <a:xfrm>
            <a:off x="8460000" y="3600000"/>
            <a:ext cx="3024360" cy="2971440"/>
          </a:xfrm>
          <a:prstGeom prst="rect">
            <a:avLst/>
          </a:prstGeom>
          <a:noFill/>
          <a:ln w="0">
            <a:noFill/>
          </a:ln>
        </p:spPr>
        <p:style>
          <a:lnRef idx="0"/>
          <a:fillRef idx="0"/>
          <a:effectRef idx="0"/>
          <a:fontRef idx="minor"/>
        </p:style>
        <p:txBody>
          <a:bodyPr>
            <a:spAutoFit/>
          </a:bodyPr>
          <a:p>
            <a:pPr algn="r">
              <a:lnSpc>
                <a:spcPct val="100000"/>
              </a:lnSpc>
              <a:tabLst>
                <a:tab algn="l" pos="0"/>
              </a:tabLst>
            </a:pPr>
            <a:r>
              <a:rPr b="1" lang="fr-FR" sz="2100" spc="-1" strike="noStrike">
                <a:solidFill>
                  <a:srgbClr val="ffffff"/>
                </a:solidFill>
                <a:latin typeface="Jacques Francois Shadow"/>
                <a:ea typeface="Jacques Francois Shadow"/>
              </a:rPr>
              <a:t>Le bonheur est donc possible à condition de savoir vivre en harmonie avec les autres. Mais L'homme aspire au bien, pourtant le mal existe. </a:t>
            </a:r>
            <a:endParaRPr b="0" lang="fr-FR" sz="2100" spc="-1" strike="noStrike">
              <a:latin typeface="Arial"/>
            </a:endParaRPr>
          </a:p>
        </p:txBody>
      </p:sp>
      <p:sp>
        <p:nvSpPr>
          <p:cNvPr id="62" name="CustomShape 8"/>
          <p:cNvSpPr/>
          <p:nvPr/>
        </p:nvSpPr>
        <p:spPr>
          <a:xfrm>
            <a:off x="299880" y="3886200"/>
            <a:ext cx="3962880" cy="2971440"/>
          </a:xfrm>
          <a:prstGeom prst="rect">
            <a:avLst/>
          </a:prstGeom>
          <a:noFill/>
          <a:ln w="0">
            <a:noFill/>
          </a:ln>
        </p:spPr>
        <p:style>
          <a:lnRef idx="0"/>
          <a:fillRef idx="0"/>
          <a:effectRef idx="0"/>
          <a:fontRef idx="minor"/>
        </p:style>
        <p:txBody>
          <a:bodyPr>
            <a:spAutoFit/>
          </a:bodyPr>
          <a:p>
            <a:pPr>
              <a:lnSpc>
                <a:spcPct val="100000"/>
              </a:lnSpc>
              <a:tabLst>
                <a:tab algn="l" pos="0"/>
              </a:tabLst>
            </a:pPr>
            <a:r>
              <a:rPr b="1" lang="fr-FR" sz="2100" spc="-1" strike="noStrike">
                <a:solidFill>
                  <a:srgbClr val="ffffff"/>
                </a:solidFill>
                <a:latin typeface="Jacques Francois Shadow"/>
                <a:ea typeface="Jacques Francois Shadow"/>
              </a:rPr>
              <a:t>Diderot affectionne les formes paradoxales, les dialogues où les idées peuvent être confrontées. Il n'en demeure pas moins que l'axe central de toute sa philosophie est l'homme. Diderot est un humaniste.</a:t>
            </a:r>
            <a:endParaRPr b="0" lang="fr-FR" sz="2100" spc="-1" strike="noStrike">
              <a:latin typeface="Arial"/>
            </a:endParaRPr>
          </a:p>
        </p:txBody>
      </p:sp>
      <p:sp>
        <p:nvSpPr>
          <p:cNvPr id="63" name="CustomShape 9"/>
          <p:cNvSpPr/>
          <p:nvPr/>
        </p:nvSpPr>
        <p:spPr>
          <a:xfrm>
            <a:off x="3018960" y="2930760"/>
            <a:ext cx="7414560" cy="1065960"/>
          </a:xfrm>
          <a:prstGeom prst="rect">
            <a:avLst/>
          </a:prstGeom>
          <a:noFill/>
          <a:ln w="0">
            <a:noFill/>
          </a:ln>
        </p:spPr>
        <p:style>
          <a:lnRef idx="0"/>
          <a:fillRef idx="0"/>
          <a:effectRef idx="0"/>
          <a:fontRef idx="minor"/>
        </p:style>
        <p:txBody>
          <a:bodyPr>
            <a:spAutoFit/>
          </a:bodyPr>
          <a:p>
            <a:pPr>
              <a:lnSpc>
                <a:spcPct val="100000"/>
              </a:lnSpc>
              <a:tabLst>
                <a:tab algn="l" pos="0"/>
              </a:tabLst>
            </a:pPr>
            <a:r>
              <a:rPr b="1" lang="fr-FR" sz="3200" spc="-1" strike="noStrike">
                <a:solidFill>
                  <a:srgbClr val="df2e28"/>
                </a:solidFill>
                <a:latin typeface="Jacques Francois Shadow"/>
                <a:ea typeface="Jacques Francois Shadow"/>
              </a:rPr>
              <a:t>Comment ne pas être pessimiste?</a:t>
            </a:r>
            <a:endParaRPr b="0" lang="fr-FR" sz="3200" spc="-1" strike="noStrike">
              <a:latin typeface="Arial"/>
            </a:endParaRPr>
          </a:p>
        </p:txBody>
      </p:sp>
      <p:sp>
        <p:nvSpPr>
          <p:cNvPr id="64" name="CustomShape 10"/>
          <p:cNvSpPr/>
          <p:nvPr/>
        </p:nvSpPr>
        <p:spPr>
          <a:xfrm rot="16200000">
            <a:off x="6769080" y="3883320"/>
            <a:ext cx="1261080" cy="1346040"/>
          </a:xfrm>
          <a:prstGeom prst="bentArrow">
            <a:avLst>
              <a:gd name="adj1" fmla="val 15167"/>
              <a:gd name="adj2" fmla="val 33604"/>
              <a:gd name="adj3" fmla="val 23361"/>
              <a:gd name="adj4" fmla="val 59814"/>
            </a:avLst>
          </a:prstGeom>
          <a:solidFill>
            <a:schemeClr val="accent1"/>
          </a:solidFill>
          <a:ln w="12700">
            <a:solidFill>
              <a:srgbClr val="a2211d"/>
            </a:solidFill>
            <a:round/>
          </a:ln>
        </p:spPr>
        <p:style>
          <a:lnRef idx="0"/>
          <a:fillRef idx="0"/>
          <a:effectRef idx="0"/>
          <a:fontRef idx="minor"/>
        </p:style>
      </p:sp>
      <p:sp>
        <p:nvSpPr>
          <p:cNvPr id="65" name="CustomShape 11"/>
          <p:cNvSpPr/>
          <p:nvPr/>
        </p:nvSpPr>
        <p:spPr>
          <a:xfrm rot="10800000">
            <a:off x="4442040" y="3925800"/>
            <a:ext cx="1261080" cy="1346040"/>
          </a:xfrm>
          <a:prstGeom prst="bentArrow">
            <a:avLst>
              <a:gd name="adj1" fmla="val 15167"/>
              <a:gd name="adj2" fmla="val 33604"/>
              <a:gd name="adj3" fmla="val 23361"/>
              <a:gd name="adj4" fmla="val 59814"/>
            </a:avLst>
          </a:prstGeom>
          <a:solidFill>
            <a:schemeClr val="accent1"/>
          </a:solidFill>
          <a:ln w="12700">
            <a:solidFill>
              <a:srgbClr val="a2211d"/>
            </a:solidFill>
            <a:round/>
          </a:ln>
        </p:spPr>
        <p:style>
          <a:lnRef idx="0"/>
          <a:fillRef idx="0"/>
          <a:effectRef idx="0"/>
          <a:fontRef idx="minor"/>
        </p:style>
      </p:sp>
    </p:spTree>
  </p:cSld>
  <mc:AlternateContent>
    <mc:Choice Requires="p14">
      <p:transition spd="slow" p14:dur="4000">
        <p:fade thruBlk="true"/>
      </p:transition>
    </mc:Choice>
    <mc:Fallback>
      <p:transition spd="slow">
        <p:fade thruBlk="true"/>
      </p:transition>
    </mc:Fallback>
  </mc:AlternateContent>
  <p:timing>
    <p:tnLst>
      <p:par>
        <p:cTn id="60" dur="indefinite" restart="never" nodeType="tmRoot">
          <p:childTnLst>
            <p:seq>
              <p:cTn id="61" dur="indefinite" nodeType="mainSeq">
                <p:childTnLst>
                  <p:par>
                    <p:cTn id="62" fill="hold">
                      <p:stCondLst>
                        <p:cond delay="indefinite"/>
                      </p:stCondLst>
                      <p:childTnLst>
                        <p:par>
                          <p:cTn id="63" fill="hold">
                            <p:stCondLst>
                              <p:cond delay="0"/>
                            </p:stCondLst>
                            <p:childTnLst>
                              <p:par>
                                <p:cTn id="64" nodeType="clickEffect" fill="hold" presetClass="entr" presetID="10">
                                  <p:stCondLst>
                                    <p:cond delay="0"/>
                                  </p:stCondLst>
                                  <p:childTnLst>
                                    <p:set>
                                      <p:cBhvr>
                                        <p:cTn id="65" dur="1" fill="hold">
                                          <p:stCondLst>
                                            <p:cond delay="0"/>
                                          </p:stCondLst>
                                        </p:cTn>
                                        <p:tgtEl>
                                          <p:spTgt spid="56">
                                            <p:txEl>
                                              <p:pRg st="0" end="0"/>
                                            </p:txEl>
                                          </p:spTgt>
                                        </p:tgtEl>
                                        <p:attrNameLst>
                                          <p:attrName>style.visibility</p:attrName>
                                        </p:attrNameLst>
                                      </p:cBhvr>
                                      <p:to>
                                        <p:strVal val="visible"/>
                                      </p:to>
                                    </p:set>
                                    <p:animEffect filter="fade" transition="in">
                                      <p:cBhvr additive="repl">
                                        <p:cTn id="66" dur="1822"/>
                                        <p:tgtEl>
                                          <p:spTgt spid="56">
                                            <p:txEl>
                                              <p:pRg st="0" end="0"/>
                                            </p:txEl>
                                          </p:spTgt>
                                        </p:tgtEl>
                                      </p:cBhvr>
                                    </p:animEffect>
                                  </p:childTnLst>
                                </p:cTn>
                              </p:par>
                            </p:childTnLst>
                          </p:cTn>
                        </p:par>
                      </p:childTnLst>
                    </p:cTn>
                  </p:par>
                  <p:par>
                    <p:cTn id="67" fill="hold">
                      <p:stCondLst>
                        <p:cond delay="indefinite"/>
                      </p:stCondLst>
                      <p:childTnLst>
                        <p:par>
                          <p:cTn id="68" fill="hold">
                            <p:stCondLst>
                              <p:cond delay="0"/>
                            </p:stCondLst>
                            <p:childTnLst>
                              <p:par>
                                <p:cTn id="69" nodeType="clickEffect" fill="hold" presetClass="entr" presetID="10">
                                  <p:stCondLst>
                                    <p:cond delay="0"/>
                                  </p:stCondLst>
                                  <p:childTnLst>
                                    <p:set>
                                      <p:cBhvr>
                                        <p:cTn id="70" dur="1" fill="hold">
                                          <p:stCondLst>
                                            <p:cond delay="0"/>
                                          </p:stCondLst>
                                        </p:cTn>
                                        <p:tgtEl>
                                          <p:spTgt spid="57"/>
                                        </p:tgtEl>
                                        <p:attrNameLst>
                                          <p:attrName>style.visibility</p:attrName>
                                        </p:attrNameLst>
                                      </p:cBhvr>
                                      <p:to>
                                        <p:strVal val="visible"/>
                                      </p:to>
                                    </p:set>
                                    <p:animEffect filter="fade" transition="in">
                                      <p:cBhvr additive="repl">
                                        <p:cTn id="71" dur="1822"/>
                                        <p:tgtEl>
                                          <p:spTgt spid="57"/>
                                        </p:tgtEl>
                                      </p:cBhvr>
                                    </p:animEffect>
                                  </p:childTnLst>
                                </p:cTn>
                              </p:par>
                            </p:childTnLst>
                          </p:cTn>
                        </p:par>
                      </p:childTnLst>
                    </p:cTn>
                  </p:par>
                  <p:par>
                    <p:cTn id="72" fill="hold">
                      <p:stCondLst>
                        <p:cond delay="indefinite"/>
                      </p:stCondLst>
                      <p:childTnLst>
                        <p:par>
                          <p:cTn id="73" fill="hold">
                            <p:stCondLst>
                              <p:cond delay="0"/>
                            </p:stCondLst>
                            <p:childTnLst>
                              <p:par>
                                <p:cTn id="74" nodeType="clickEffect" fill="hold" presetClass="entr" presetID="1">
                                  <p:stCondLst>
                                    <p:cond delay="0"/>
                                  </p:stCondLst>
                                  <p:childTnLst>
                                    <p:set>
                                      <p:cBhvr>
                                        <p:cTn id="75" dur="1" fill="hold">
                                          <p:stCondLst>
                                            <p:cond delay="0"/>
                                          </p:stCondLst>
                                        </p:cTn>
                                        <p:tgtEl>
                                          <p:spTgt spid="58"/>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nodeType="clickEffect" fill="hold" presetClass="entr" presetID="10">
                                  <p:stCondLst>
                                    <p:cond delay="0"/>
                                  </p:stCondLst>
                                  <p:childTnLst>
                                    <p:set>
                                      <p:cBhvr>
                                        <p:cTn id="79" dur="1" fill="hold">
                                          <p:stCondLst>
                                            <p:cond delay="0"/>
                                          </p:stCondLst>
                                        </p:cTn>
                                        <p:tgtEl>
                                          <p:spTgt spid="59"/>
                                        </p:tgtEl>
                                        <p:attrNameLst>
                                          <p:attrName>style.visibility</p:attrName>
                                        </p:attrNameLst>
                                      </p:cBhvr>
                                      <p:to>
                                        <p:strVal val="visible"/>
                                      </p:to>
                                    </p:set>
                                    <p:animEffect filter="fade" transition="in">
                                      <p:cBhvr additive="repl">
                                        <p:cTn id="80" dur="1822"/>
                                        <p:tgtEl>
                                          <p:spTgt spid="59"/>
                                        </p:tgtEl>
                                      </p:cBhvr>
                                    </p:animEffect>
                                  </p:childTnLst>
                                </p:cTn>
                              </p:par>
                            </p:childTnLst>
                          </p:cTn>
                        </p:par>
                      </p:childTnLst>
                    </p:cTn>
                  </p:par>
                  <p:par>
                    <p:cTn id="81" fill="hold">
                      <p:stCondLst>
                        <p:cond delay="indefinite"/>
                      </p:stCondLst>
                      <p:childTnLst>
                        <p:par>
                          <p:cTn id="82" fill="hold">
                            <p:stCondLst>
                              <p:cond delay="0"/>
                            </p:stCondLst>
                            <p:childTnLst>
                              <p:par>
                                <p:cTn id="83" nodeType="clickEffect" fill="hold" presetClass="entr" presetID="1">
                                  <p:stCondLst>
                                    <p:cond delay="0"/>
                                  </p:stCondLst>
                                  <p:childTnLst>
                                    <p:set>
                                      <p:cBhvr>
                                        <p:cTn id="84" dur="1" fill="hold">
                                          <p:stCondLst>
                                            <p:cond delay="0"/>
                                          </p:stCondLst>
                                        </p:cTn>
                                        <p:tgtEl>
                                          <p:spTgt spid="60"/>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nodeType="clickEffect" fill="hold" presetClass="entr" presetID="10">
                                  <p:stCondLst>
                                    <p:cond delay="0"/>
                                  </p:stCondLst>
                                  <p:childTnLst>
                                    <p:set>
                                      <p:cBhvr>
                                        <p:cTn id="88" dur="1" fill="hold">
                                          <p:stCondLst>
                                            <p:cond delay="0"/>
                                          </p:stCondLst>
                                        </p:cTn>
                                        <p:tgtEl>
                                          <p:spTgt spid="61"/>
                                        </p:tgtEl>
                                        <p:attrNameLst>
                                          <p:attrName>style.visibility</p:attrName>
                                        </p:attrNameLst>
                                      </p:cBhvr>
                                      <p:to>
                                        <p:strVal val="visible"/>
                                      </p:to>
                                    </p:set>
                                    <p:animEffect filter="fade" transition="in">
                                      <p:cBhvr additive="repl">
                                        <p:cTn id="89" dur="1822"/>
                                        <p:tgtEl>
                                          <p:spTgt spid="61"/>
                                        </p:tgtEl>
                                      </p:cBhvr>
                                    </p:animEffect>
                                  </p:childTnLst>
                                </p:cTn>
                              </p:par>
                            </p:childTnLst>
                          </p:cTn>
                        </p:par>
                      </p:childTnLst>
                    </p:cTn>
                  </p:par>
                  <p:par>
                    <p:cTn id="90" fill="hold">
                      <p:stCondLst>
                        <p:cond delay="indefinite"/>
                      </p:stCondLst>
                      <p:childTnLst>
                        <p:par>
                          <p:cTn id="91" fill="hold">
                            <p:stCondLst>
                              <p:cond delay="0"/>
                            </p:stCondLst>
                            <p:childTnLst>
                              <p:par>
                                <p:cTn id="92" nodeType="clickEffect" fill="hold" presetClass="entr" presetID="10">
                                  <p:stCondLst>
                                    <p:cond delay="0"/>
                                  </p:stCondLst>
                                  <p:childTnLst>
                                    <p:set>
                                      <p:cBhvr>
                                        <p:cTn id="93" dur="1" fill="hold">
                                          <p:stCondLst>
                                            <p:cond delay="0"/>
                                          </p:stCondLst>
                                        </p:cTn>
                                        <p:tgtEl>
                                          <p:spTgt spid="64"/>
                                        </p:tgtEl>
                                        <p:attrNameLst>
                                          <p:attrName>style.visibility</p:attrName>
                                        </p:attrNameLst>
                                      </p:cBhvr>
                                      <p:to>
                                        <p:strVal val="visible"/>
                                      </p:to>
                                    </p:set>
                                    <p:animEffect filter="fade" transition="in">
                                      <p:cBhvr additive="repl">
                                        <p:cTn id="94" dur="1822"/>
                                        <p:tgtEl>
                                          <p:spTgt spid="64"/>
                                        </p:tgtEl>
                                      </p:cBhvr>
                                    </p:animEffect>
                                  </p:childTnLst>
                                </p:cTn>
                              </p:par>
                            </p:childTnLst>
                          </p:cTn>
                        </p:par>
                      </p:childTnLst>
                    </p:cTn>
                  </p:par>
                  <p:par>
                    <p:cTn id="95" fill="hold">
                      <p:stCondLst>
                        <p:cond delay="indefinite"/>
                      </p:stCondLst>
                      <p:childTnLst>
                        <p:par>
                          <p:cTn id="96" fill="hold">
                            <p:stCondLst>
                              <p:cond delay="0"/>
                            </p:stCondLst>
                            <p:childTnLst>
                              <p:par>
                                <p:cTn id="97" nodeType="clickEffect" fill="hold" presetClass="entr" presetID="10">
                                  <p:stCondLst>
                                    <p:cond delay="0"/>
                                  </p:stCondLst>
                                  <p:childTnLst>
                                    <p:set>
                                      <p:cBhvr>
                                        <p:cTn id="98" dur="1" fill="hold">
                                          <p:stCondLst>
                                            <p:cond delay="0"/>
                                          </p:stCondLst>
                                        </p:cTn>
                                        <p:tgtEl>
                                          <p:spTgt spid="63"/>
                                        </p:tgtEl>
                                        <p:attrNameLst>
                                          <p:attrName>style.visibility</p:attrName>
                                        </p:attrNameLst>
                                      </p:cBhvr>
                                      <p:to>
                                        <p:strVal val="visible"/>
                                      </p:to>
                                    </p:set>
                                    <p:animEffect filter="fade" transition="in">
                                      <p:cBhvr additive="repl">
                                        <p:cTn id="99" dur="2000"/>
                                        <p:tgtEl>
                                          <p:spTgt spid="63"/>
                                        </p:tgtEl>
                                      </p:cBhvr>
                                    </p:animEffect>
                                  </p:childTnLst>
                                </p:cTn>
                              </p:par>
                            </p:childTnLst>
                          </p:cTn>
                        </p:par>
                      </p:childTnLst>
                    </p:cTn>
                  </p:par>
                  <p:par>
                    <p:cTn id="100" fill="hold">
                      <p:stCondLst>
                        <p:cond delay="indefinite"/>
                      </p:stCondLst>
                      <p:childTnLst>
                        <p:par>
                          <p:cTn id="101" fill="hold">
                            <p:stCondLst>
                              <p:cond delay="0"/>
                            </p:stCondLst>
                            <p:childTnLst>
                              <p:par>
                                <p:cTn id="102" nodeType="clickEffect" fill="hold" presetClass="entr" presetID="1">
                                  <p:stCondLst>
                                    <p:cond delay="0"/>
                                  </p:stCondLst>
                                  <p:childTnLst>
                                    <p:set>
                                      <p:cBhvr>
                                        <p:cTn id="103" dur="1" fill="hold">
                                          <p:stCondLst>
                                            <p:cond delay="0"/>
                                          </p:stCondLst>
                                        </p:cTn>
                                        <p:tgtEl>
                                          <p:spTgt spid="65"/>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nodeType="clickEffect" fill="hold" presetClass="entr" presetID="10">
                                  <p:stCondLst>
                                    <p:cond delay="0"/>
                                  </p:stCondLst>
                                  <p:childTnLst>
                                    <p:set>
                                      <p:cBhvr>
                                        <p:cTn id="107" dur="1" fill="hold">
                                          <p:stCondLst>
                                            <p:cond delay="0"/>
                                          </p:stCondLst>
                                        </p:cTn>
                                        <p:tgtEl>
                                          <p:spTgt spid="62"/>
                                        </p:tgtEl>
                                        <p:attrNameLst>
                                          <p:attrName>style.visibility</p:attrName>
                                        </p:attrNameLst>
                                      </p:cBhvr>
                                      <p:to>
                                        <p:strVal val="visible"/>
                                      </p:to>
                                    </p:set>
                                    <p:animEffect filter="fade" transition="in">
                                      <p:cBhvr additive="repl">
                                        <p:cTn id="108" dur="1822"/>
                                        <p:tgtEl>
                                          <p:spTgt spid="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66" name="Google Shape;179;p22" descr=""/>
          <p:cNvPicPr/>
          <p:nvPr/>
        </p:nvPicPr>
        <p:blipFill>
          <a:blip r:embed="rId1"/>
          <a:stretch/>
        </p:blipFill>
        <p:spPr>
          <a:xfrm>
            <a:off x="0" y="0"/>
            <a:ext cx="12191760" cy="1441080"/>
          </a:xfrm>
          <a:prstGeom prst="rect">
            <a:avLst/>
          </a:prstGeom>
          <a:ln w="0">
            <a:noFill/>
          </a:ln>
        </p:spPr>
      </p:pic>
      <p:sp>
        <p:nvSpPr>
          <p:cNvPr id="67" name="CustomShape 1"/>
          <p:cNvSpPr/>
          <p:nvPr/>
        </p:nvSpPr>
        <p:spPr>
          <a:xfrm>
            <a:off x="0" y="0"/>
            <a:ext cx="12191760" cy="6857640"/>
          </a:xfrm>
          <a:prstGeom prst="rect">
            <a:avLst/>
          </a:prstGeom>
          <a:solidFill>
            <a:schemeClr val="dk1"/>
          </a:solidFill>
          <a:ln w="0">
            <a:noFill/>
          </a:ln>
        </p:spPr>
        <p:style>
          <a:lnRef idx="0"/>
          <a:fillRef idx="0"/>
          <a:effectRef idx="0"/>
          <a:fontRef idx="minor"/>
        </p:style>
      </p:sp>
      <p:pic>
        <p:nvPicPr>
          <p:cNvPr id="68" name="Google Shape;181;p22" descr=""/>
          <p:cNvPicPr/>
          <p:nvPr/>
        </p:nvPicPr>
        <p:blipFill>
          <a:blip r:embed="rId2">
            <a:alphaModFix amt="30000"/>
          </a:blip>
          <a:srcRect l="9053" t="0" r="2053" b="0"/>
          <a:stretch/>
        </p:blipFill>
        <p:spPr>
          <a:xfrm>
            <a:off x="0" y="57960"/>
            <a:ext cx="12191760" cy="6857640"/>
          </a:xfrm>
          <a:prstGeom prst="rect">
            <a:avLst/>
          </a:prstGeom>
          <a:ln w="0">
            <a:noFill/>
          </a:ln>
        </p:spPr>
      </p:pic>
      <p:sp>
        <p:nvSpPr>
          <p:cNvPr id="69" name="CustomShape 2"/>
          <p:cNvSpPr/>
          <p:nvPr/>
        </p:nvSpPr>
        <p:spPr>
          <a:xfrm>
            <a:off x="3916080" y="57960"/>
            <a:ext cx="4518720" cy="1006200"/>
          </a:xfrm>
          <a:prstGeom prst="rect">
            <a:avLst/>
          </a:prstGeom>
          <a:noFill/>
          <a:ln w="0">
            <a:noFill/>
          </a:ln>
        </p:spPr>
        <p:style>
          <a:lnRef idx="0"/>
          <a:fillRef idx="0"/>
          <a:effectRef idx="0"/>
          <a:fontRef idx="minor"/>
        </p:style>
        <p:txBody>
          <a:bodyPr>
            <a:spAutoFit/>
          </a:bodyPr>
          <a:p>
            <a:pPr>
              <a:lnSpc>
                <a:spcPct val="100000"/>
              </a:lnSpc>
              <a:tabLst>
                <a:tab algn="l" pos="0"/>
              </a:tabLst>
            </a:pPr>
            <a:r>
              <a:rPr b="1" i="1" lang="fr-FR" sz="6000" spc="-1" strike="noStrike">
                <a:solidFill>
                  <a:srgbClr val="ffffff"/>
                </a:solidFill>
                <a:latin typeface="Jacques Francois Shadow"/>
                <a:ea typeface="Jacques Francois Shadow"/>
              </a:rPr>
              <a:t>La Politique</a:t>
            </a:r>
            <a:endParaRPr b="0" lang="fr-FR" sz="6000" spc="-1" strike="noStrike">
              <a:latin typeface="Arial"/>
            </a:endParaRPr>
          </a:p>
        </p:txBody>
      </p:sp>
      <p:sp>
        <p:nvSpPr>
          <p:cNvPr id="70" name="CustomShape 3"/>
          <p:cNvSpPr/>
          <p:nvPr/>
        </p:nvSpPr>
        <p:spPr>
          <a:xfrm>
            <a:off x="5167800" y="2030400"/>
            <a:ext cx="1828440" cy="1828440"/>
          </a:xfrm>
          <a:prstGeom prst="rect">
            <a:avLst/>
          </a:prstGeom>
          <a:noFill/>
          <a:ln w="0">
            <a:noFill/>
          </a:ln>
        </p:spPr>
        <p:style>
          <a:lnRef idx="0"/>
          <a:fillRef idx="0"/>
          <a:effectRef idx="0"/>
          <a:fontRef idx="minor"/>
        </p:style>
      </p:sp>
      <p:sp>
        <p:nvSpPr>
          <p:cNvPr id="71" name="CustomShape 4"/>
          <p:cNvSpPr/>
          <p:nvPr/>
        </p:nvSpPr>
        <p:spPr>
          <a:xfrm>
            <a:off x="551160" y="1031040"/>
            <a:ext cx="3260880" cy="2605680"/>
          </a:xfrm>
          <a:prstGeom prst="rect">
            <a:avLst/>
          </a:prstGeom>
          <a:noFill/>
          <a:ln w="0">
            <a:noFill/>
          </a:ln>
        </p:spPr>
        <p:style>
          <a:lnRef idx="0"/>
          <a:fillRef idx="0"/>
          <a:effectRef idx="0"/>
          <a:fontRef idx="minor"/>
        </p:style>
        <p:txBody>
          <a:bodyPr>
            <a:spAutoFit/>
          </a:bodyPr>
          <a:p>
            <a:pPr>
              <a:lnSpc>
                <a:spcPct val="100000"/>
              </a:lnSpc>
              <a:tabLst>
                <a:tab algn="l" pos="0"/>
              </a:tabLst>
            </a:pPr>
            <a:r>
              <a:rPr b="1" lang="fr-FR" sz="2100" spc="-1" strike="noStrike">
                <a:solidFill>
                  <a:srgbClr val="ffffff"/>
                </a:solidFill>
                <a:latin typeface="Jacques Francois Shadow"/>
                <a:ea typeface="Jacques Francois Shadow"/>
              </a:rPr>
              <a:t>Donc Diderot s'élève contre l'absolutisme, l'injustice, l'arbitraire. Son grand principe étant le bonheur des hommes.</a:t>
            </a:r>
            <a:endParaRPr b="0" lang="fr-FR" sz="2100" spc="-1" strike="noStrike">
              <a:latin typeface="Arial"/>
            </a:endParaRPr>
          </a:p>
          <a:p>
            <a:pPr>
              <a:lnSpc>
                <a:spcPct val="100000"/>
              </a:lnSpc>
              <a:tabLst>
                <a:tab algn="l" pos="0"/>
              </a:tabLst>
            </a:pPr>
            <a:endParaRPr b="0" lang="fr-FR" sz="2100" spc="-1" strike="noStrike">
              <a:latin typeface="Arial"/>
            </a:endParaRPr>
          </a:p>
        </p:txBody>
      </p:sp>
      <p:sp>
        <p:nvSpPr>
          <p:cNvPr id="72" name="CustomShape 5"/>
          <p:cNvSpPr/>
          <p:nvPr/>
        </p:nvSpPr>
        <p:spPr>
          <a:xfrm>
            <a:off x="8379360" y="984960"/>
            <a:ext cx="3260880" cy="2651400"/>
          </a:xfrm>
          <a:prstGeom prst="rect">
            <a:avLst/>
          </a:prstGeom>
          <a:noFill/>
          <a:ln w="0">
            <a:noFill/>
          </a:ln>
        </p:spPr>
        <p:style>
          <a:lnRef idx="0"/>
          <a:fillRef idx="0"/>
          <a:effectRef idx="0"/>
          <a:fontRef idx="minor"/>
        </p:style>
        <p:txBody>
          <a:bodyPr>
            <a:spAutoFit/>
          </a:bodyPr>
          <a:p>
            <a:pPr algn="r">
              <a:lnSpc>
                <a:spcPct val="100000"/>
              </a:lnSpc>
              <a:tabLst>
                <a:tab algn="l" pos="0"/>
              </a:tabLst>
            </a:pPr>
            <a:r>
              <a:rPr b="1" lang="fr-FR" sz="2100" spc="-1" strike="noStrike">
                <a:solidFill>
                  <a:srgbClr val="ffffff"/>
                </a:solidFill>
                <a:latin typeface="Jacques Francois Shadow"/>
                <a:ea typeface="Jacques Francois Shadow"/>
              </a:rPr>
              <a:t>C'est pourquoi il subit l'attraction des monarchies éclairées, où la justice dans une société donnée conduit au bonheur.</a:t>
            </a:r>
            <a:endParaRPr b="0" lang="fr-FR" sz="2100" spc="-1" strike="noStrike">
              <a:latin typeface="Arial"/>
            </a:endParaRPr>
          </a:p>
          <a:p>
            <a:pPr algn="r">
              <a:lnSpc>
                <a:spcPct val="100000"/>
              </a:lnSpc>
              <a:tabLst>
                <a:tab algn="l" pos="0"/>
              </a:tabLst>
            </a:pPr>
            <a:endParaRPr b="0" lang="fr-FR" sz="2100" spc="-1" strike="noStrike">
              <a:latin typeface="Arial"/>
            </a:endParaRPr>
          </a:p>
        </p:txBody>
      </p:sp>
      <p:sp>
        <p:nvSpPr>
          <p:cNvPr id="73" name="CustomShape 6"/>
          <p:cNvSpPr/>
          <p:nvPr/>
        </p:nvSpPr>
        <p:spPr>
          <a:xfrm>
            <a:off x="7702200" y="4070880"/>
            <a:ext cx="3771720" cy="1917000"/>
          </a:xfrm>
          <a:prstGeom prst="rect">
            <a:avLst/>
          </a:prstGeom>
          <a:noFill/>
          <a:ln w="0">
            <a:noFill/>
          </a:ln>
        </p:spPr>
        <p:style>
          <a:lnRef idx="0"/>
          <a:fillRef idx="0"/>
          <a:effectRef idx="0"/>
          <a:fontRef idx="minor"/>
        </p:style>
        <p:txBody>
          <a:bodyPr>
            <a:spAutoFit/>
          </a:bodyPr>
          <a:p>
            <a:pPr algn="r">
              <a:lnSpc>
                <a:spcPct val="100000"/>
              </a:lnSpc>
              <a:tabLst>
                <a:tab algn="l" pos="0"/>
              </a:tabLst>
            </a:pPr>
            <a:r>
              <a:rPr b="1" lang="fr-FR" sz="1500" spc="-1" strike="noStrike">
                <a:solidFill>
                  <a:srgbClr val="ffffff"/>
                </a:solidFill>
                <a:latin typeface="Jacques Francois Shadow"/>
                <a:ea typeface="Jacques Francois Shadow"/>
              </a:rPr>
              <a:t>Il aura ainsi un contact privilégié avec l’impératrice </a:t>
            </a:r>
            <a:endParaRPr b="0" lang="fr-FR" sz="1500" spc="-1" strike="noStrike">
              <a:latin typeface="Arial"/>
            </a:endParaRPr>
          </a:p>
          <a:p>
            <a:pPr algn="r">
              <a:lnSpc>
                <a:spcPct val="100000"/>
              </a:lnSpc>
              <a:tabLst>
                <a:tab algn="l" pos="0"/>
              </a:tabLst>
            </a:pPr>
            <a:r>
              <a:rPr b="1" lang="fr-FR" sz="1500" spc="-1" strike="noStrike">
                <a:solidFill>
                  <a:srgbClr val="ffffff"/>
                </a:solidFill>
                <a:latin typeface="Jacques Francois Shadow"/>
                <a:ea typeface="Jacques Francois Shadow"/>
              </a:rPr>
              <a:t>de Russie, admirative des philosophes français. Il croyait dans le rôle du philosophe pour guider le monarque; or, l'impératrice n'a pas fait évoluer sa façon de gouverner.</a:t>
            </a:r>
            <a:endParaRPr b="0" lang="fr-FR" sz="1500" spc="-1" strike="noStrike">
              <a:latin typeface="Arial"/>
            </a:endParaRPr>
          </a:p>
        </p:txBody>
      </p:sp>
      <p:sp>
        <p:nvSpPr>
          <p:cNvPr id="74" name="CustomShape 7"/>
          <p:cNvSpPr/>
          <p:nvPr/>
        </p:nvSpPr>
        <p:spPr>
          <a:xfrm>
            <a:off x="720000" y="3960000"/>
            <a:ext cx="3404160" cy="2560680"/>
          </a:xfrm>
          <a:prstGeom prst="rect">
            <a:avLst/>
          </a:prstGeom>
          <a:noFill/>
          <a:ln w="0">
            <a:noFill/>
          </a:ln>
        </p:spPr>
        <p:style>
          <a:lnRef idx="0"/>
          <a:fillRef idx="0"/>
          <a:effectRef idx="0"/>
          <a:fontRef idx="minor"/>
        </p:style>
        <p:txBody>
          <a:bodyPr>
            <a:spAutoFit/>
          </a:bodyPr>
          <a:p>
            <a:pPr>
              <a:lnSpc>
                <a:spcPct val="100000"/>
              </a:lnSpc>
              <a:tabLst>
                <a:tab algn="l" pos="0"/>
              </a:tabLst>
            </a:pPr>
            <a:r>
              <a:rPr b="1" lang="fr-FR" sz="1800" spc="-1" strike="noStrike">
                <a:solidFill>
                  <a:srgbClr val="ffffff"/>
                </a:solidFill>
                <a:latin typeface="Jacques Francois Shadow"/>
                <a:ea typeface="Jacques Francois Shadow"/>
              </a:rPr>
              <a:t>Au début de sa colossale entreprise encyclopédique, Diderot compose l'entrée (Autorité politique) qui commence par ces mots qu'aucun homme n'a reçu de la nature le droit de commander aux autres.</a:t>
            </a:r>
            <a:endParaRPr b="0" lang="fr-FR" sz="1800" spc="-1" strike="noStrike">
              <a:latin typeface="Arial"/>
            </a:endParaRPr>
          </a:p>
        </p:txBody>
      </p:sp>
      <p:sp>
        <p:nvSpPr>
          <p:cNvPr id="75" name="CustomShape 8"/>
          <p:cNvSpPr/>
          <p:nvPr/>
        </p:nvSpPr>
        <p:spPr>
          <a:xfrm flipH="1" rot="16200000">
            <a:off x="9505080" y="3134160"/>
            <a:ext cx="1273320" cy="658800"/>
          </a:xfrm>
          <a:prstGeom prst="rightArrow">
            <a:avLst>
              <a:gd name="adj1" fmla="val 32202"/>
              <a:gd name="adj2" fmla="val 50000"/>
            </a:avLst>
          </a:prstGeom>
          <a:solidFill>
            <a:schemeClr val="accent1"/>
          </a:solidFill>
          <a:ln w="12700">
            <a:solidFill>
              <a:srgbClr val="a2211d"/>
            </a:solidFill>
            <a:round/>
          </a:ln>
        </p:spPr>
        <p:style>
          <a:lnRef idx="0"/>
          <a:fillRef idx="0"/>
          <a:effectRef idx="0"/>
          <a:fontRef idx="minor"/>
        </p:style>
      </p:sp>
      <p:sp>
        <p:nvSpPr>
          <p:cNvPr id="76" name="CustomShape 9"/>
          <p:cNvSpPr/>
          <p:nvPr/>
        </p:nvSpPr>
        <p:spPr>
          <a:xfrm>
            <a:off x="299160" y="4705200"/>
            <a:ext cx="3846960" cy="1843200"/>
          </a:xfrm>
          <a:prstGeom prst="bracketPair">
            <a:avLst>
              <a:gd name="adj" fmla="val 16667"/>
            </a:avLst>
          </a:prstGeom>
          <a:noFill/>
          <a:ln w="9525">
            <a:solidFill>
              <a:schemeClr val="accent1"/>
            </a:solidFill>
            <a:round/>
          </a:ln>
        </p:spPr>
        <p:style>
          <a:lnRef idx="0"/>
          <a:fillRef idx="0"/>
          <a:effectRef idx="0"/>
          <a:fontRef idx="minor"/>
        </p:style>
      </p:sp>
      <p:sp>
        <p:nvSpPr>
          <p:cNvPr id="77" name="CustomShape 10"/>
          <p:cNvSpPr/>
          <p:nvPr/>
        </p:nvSpPr>
        <p:spPr>
          <a:xfrm>
            <a:off x="4495320" y="1393200"/>
            <a:ext cx="2356200" cy="630000"/>
          </a:xfrm>
          <a:prstGeom prst="rightArrow">
            <a:avLst>
              <a:gd name="adj1" fmla="val 32202"/>
              <a:gd name="adj2" fmla="val 50000"/>
            </a:avLst>
          </a:prstGeom>
          <a:solidFill>
            <a:schemeClr val="accent1"/>
          </a:solidFill>
          <a:ln w="12700">
            <a:solidFill>
              <a:srgbClr val="a2211d"/>
            </a:solidFill>
            <a:round/>
          </a:ln>
        </p:spPr>
        <p:style>
          <a:lnRef idx="0"/>
          <a:fillRef idx="0"/>
          <a:effectRef idx="0"/>
          <a:fontRef idx="minor"/>
        </p:style>
      </p:sp>
    </p:spTree>
  </p:cSld>
  <mc:AlternateContent>
    <mc:Choice Requires="p14">
      <p:transition spd="slow" p14:dur="4000">
        <p:fade thruBlk="true"/>
      </p:transition>
    </mc:Choice>
    <mc:Fallback>
      <p:transition spd="slow">
        <p:fade thruBlk="true"/>
      </p:transition>
    </mc:Fallback>
  </mc:AlternateContent>
  <p:timing>
    <p:tnLst>
      <p:par>
        <p:cTn id="109" dur="indefinite" restart="never" nodeType="tmRoot">
          <p:childTnLst>
            <p:seq>
              <p:cTn id="110" dur="indefinite" nodeType="mainSeq">
                <p:childTnLst>
                  <p:par>
                    <p:cTn id="111" fill="hold">
                      <p:stCondLst>
                        <p:cond delay="indefinite"/>
                      </p:stCondLst>
                      <p:childTnLst>
                        <p:par>
                          <p:cTn id="112" fill="hold">
                            <p:stCondLst>
                              <p:cond delay="0"/>
                            </p:stCondLst>
                            <p:childTnLst>
                              <p:par>
                                <p:cTn id="113" nodeType="clickEffect" fill="hold" presetClass="entr" presetID="10">
                                  <p:stCondLst>
                                    <p:cond delay="0"/>
                                  </p:stCondLst>
                                  <p:childTnLst>
                                    <p:set>
                                      <p:cBhvr>
                                        <p:cTn id="114" dur="1" fill="hold">
                                          <p:stCondLst>
                                            <p:cond delay="0"/>
                                          </p:stCondLst>
                                        </p:cTn>
                                        <p:tgtEl>
                                          <p:spTgt spid="69"/>
                                        </p:tgtEl>
                                        <p:attrNameLst>
                                          <p:attrName>style.visibility</p:attrName>
                                        </p:attrNameLst>
                                      </p:cBhvr>
                                      <p:to>
                                        <p:strVal val="visible"/>
                                      </p:to>
                                    </p:set>
                                    <p:animEffect filter="fade" transition="in">
                                      <p:cBhvr additive="repl">
                                        <p:cTn id="115" dur="1822"/>
                                        <p:tgtEl>
                                          <p:spTgt spid="69"/>
                                        </p:tgtEl>
                                      </p:cBhvr>
                                    </p:animEffect>
                                  </p:childTnLst>
                                </p:cTn>
                              </p:par>
                            </p:childTnLst>
                          </p:cTn>
                        </p:par>
                      </p:childTnLst>
                    </p:cTn>
                  </p:par>
                  <p:par>
                    <p:cTn id="116" fill="hold">
                      <p:stCondLst>
                        <p:cond delay="indefinite"/>
                      </p:stCondLst>
                      <p:childTnLst>
                        <p:par>
                          <p:cTn id="117" fill="hold">
                            <p:stCondLst>
                              <p:cond delay="0"/>
                            </p:stCondLst>
                            <p:childTnLst>
                              <p:par>
                                <p:cTn id="118" nodeType="clickEffect" fill="hold" presetClass="entr" presetID="10">
                                  <p:stCondLst>
                                    <p:cond delay="0"/>
                                  </p:stCondLst>
                                  <p:childTnLst>
                                    <p:set>
                                      <p:cBhvr>
                                        <p:cTn id="119" dur="1" fill="hold">
                                          <p:stCondLst>
                                            <p:cond delay="0"/>
                                          </p:stCondLst>
                                        </p:cTn>
                                        <p:tgtEl>
                                          <p:spTgt spid="71"/>
                                        </p:tgtEl>
                                        <p:attrNameLst>
                                          <p:attrName>style.visibility</p:attrName>
                                        </p:attrNameLst>
                                      </p:cBhvr>
                                      <p:to>
                                        <p:strVal val="visible"/>
                                      </p:to>
                                    </p:set>
                                    <p:animEffect filter="fade" transition="in">
                                      <p:cBhvr additive="repl">
                                        <p:cTn id="120" dur="1822"/>
                                        <p:tgtEl>
                                          <p:spTgt spid="71"/>
                                        </p:tgtEl>
                                      </p:cBhvr>
                                    </p:animEffect>
                                  </p:childTnLst>
                                </p:cTn>
                              </p:par>
                            </p:childTnLst>
                          </p:cTn>
                        </p:par>
                      </p:childTnLst>
                    </p:cTn>
                  </p:par>
                  <p:par>
                    <p:cTn id="121" fill="hold">
                      <p:stCondLst>
                        <p:cond delay="indefinite"/>
                      </p:stCondLst>
                      <p:childTnLst>
                        <p:par>
                          <p:cTn id="122" fill="hold">
                            <p:stCondLst>
                              <p:cond delay="0"/>
                            </p:stCondLst>
                            <p:childTnLst>
                              <p:par>
                                <p:cTn id="123" nodeType="clickEffect" fill="hold" presetClass="entr" presetID="1">
                                  <p:stCondLst>
                                    <p:cond delay="0"/>
                                  </p:stCondLst>
                                  <p:childTnLst>
                                    <p:set>
                                      <p:cBhvr>
                                        <p:cTn id="124" dur="1" fill="hold">
                                          <p:stCondLst>
                                            <p:cond delay="0"/>
                                          </p:stCondLst>
                                        </p:cTn>
                                        <p:tgtEl>
                                          <p:spTgt spid="77"/>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nodeType="clickEffect" fill="hold" presetClass="entr" presetID="10">
                                  <p:stCondLst>
                                    <p:cond delay="0"/>
                                  </p:stCondLst>
                                  <p:childTnLst>
                                    <p:set>
                                      <p:cBhvr>
                                        <p:cTn id="128" dur="1" fill="hold">
                                          <p:stCondLst>
                                            <p:cond delay="0"/>
                                          </p:stCondLst>
                                        </p:cTn>
                                        <p:tgtEl>
                                          <p:spTgt spid="72"/>
                                        </p:tgtEl>
                                        <p:attrNameLst>
                                          <p:attrName>style.visibility</p:attrName>
                                        </p:attrNameLst>
                                      </p:cBhvr>
                                      <p:to>
                                        <p:strVal val="visible"/>
                                      </p:to>
                                    </p:set>
                                    <p:animEffect filter="fade" transition="in">
                                      <p:cBhvr additive="repl">
                                        <p:cTn id="129" dur="1822"/>
                                        <p:tgtEl>
                                          <p:spTgt spid="72"/>
                                        </p:tgtEl>
                                      </p:cBhvr>
                                    </p:animEffect>
                                  </p:childTnLst>
                                </p:cTn>
                              </p:par>
                            </p:childTnLst>
                          </p:cTn>
                        </p:par>
                      </p:childTnLst>
                    </p:cTn>
                  </p:par>
                  <p:par>
                    <p:cTn id="130" fill="hold">
                      <p:stCondLst>
                        <p:cond delay="indefinite"/>
                      </p:stCondLst>
                      <p:childTnLst>
                        <p:par>
                          <p:cTn id="131" fill="hold">
                            <p:stCondLst>
                              <p:cond delay="0"/>
                            </p:stCondLst>
                            <p:childTnLst>
                              <p:par>
                                <p:cTn id="132" nodeType="clickEffect" fill="hold" presetClass="entr" presetID="1">
                                  <p:stCondLst>
                                    <p:cond delay="0"/>
                                  </p:stCondLst>
                                  <p:childTnLst>
                                    <p:set>
                                      <p:cBhvr>
                                        <p:cTn id="133" dur="1" fill="hold">
                                          <p:stCondLst>
                                            <p:cond delay="0"/>
                                          </p:stCondLst>
                                        </p:cTn>
                                        <p:tgtEl>
                                          <p:spTgt spid="75"/>
                                        </p:tgtEl>
                                        <p:attrNameLst>
                                          <p:attrName>style.visibility</p:attrName>
                                        </p:attrNameLst>
                                      </p:cBhvr>
                                      <p:to>
                                        <p:strVal val="visible"/>
                                      </p:to>
                                    </p:set>
                                  </p:childTnLst>
                                </p:cTn>
                              </p:par>
                            </p:childTnLst>
                          </p:cTn>
                        </p:par>
                      </p:childTnLst>
                    </p:cTn>
                  </p:par>
                  <p:par>
                    <p:cTn id="134" fill="hold">
                      <p:stCondLst>
                        <p:cond delay="indefinite"/>
                      </p:stCondLst>
                      <p:childTnLst>
                        <p:par>
                          <p:cTn id="135" fill="hold">
                            <p:stCondLst>
                              <p:cond delay="0"/>
                            </p:stCondLst>
                            <p:childTnLst>
                              <p:par>
                                <p:cTn id="136" nodeType="clickEffect" fill="hold" presetClass="entr" presetID="10">
                                  <p:stCondLst>
                                    <p:cond delay="0"/>
                                  </p:stCondLst>
                                  <p:childTnLst>
                                    <p:set>
                                      <p:cBhvr>
                                        <p:cTn id="137" dur="1" fill="hold">
                                          <p:stCondLst>
                                            <p:cond delay="0"/>
                                          </p:stCondLst>
                                        </p:cTn>
                                        <p:tgtEl>
                                          <p:spTgt spid="73"/>
                                        </p:tgtEl>
                                        <p:attrNameLst>
                                          <p:attrName>style.visibility</p:attrName>
                                        </p:attrNameLst>
                                      </p:cBhvr>
                                      <p:to>
                                        <p:strVal val="visible"/>
                                      </p:to>
                                    </p:set>
                                    <p:animEffect filter="fade" transition="in">
                                      <p:cBhvr additive="repl">
                                        <p:cTn id="138" dur="1822"/>
                                        <p:tgtEl>
                                          <p:spTgt spid="73"/>
                                        </p:tgtEl>
                                      </p:cBhvr>
                                    </p:animEffect>
                                  </p:childTnLst>
                                </p:cTn>
                              </p:par>
                            </p:childTnLst>
                          </p:cTn>
                        </p:par>
                      </p:childTnLst>
                    </p:cTn>
                  </p:par>
                  <p:par>
                    <p:cTn id="139" fill="hold">
                      <p:stCondLst>
                        <p:cond delay="indefinite"/>
                      </p:stCondLst>
                      <p:childTnLst>
                        <p:par>
                          <p:cTn id="140" fill="hold">
                            <p:stCondLst>
                              <p:cond delay="0"/>
                            </p:stCondLst>
                            <p:childTnLst>
                              <p:par>
                                <p:cTn id="141" nodeType="clickEffect" fill="hold" presetClass="entr" presetID="1">
                                  <p:stCondLst>
                                    <p:cond delay="0"/>
                                  </p:stCondLst>
                                  <p:childTnLst>
                                    <p:set>
                                      <p:cBhvr>
                                        <p:cTn id="142" dur="1" fill="hold">
                                          <p:stCondLst>
                                            <p:cond delay="0"/>
                                          </p:stCondLst>
                                        </p:cTn>
                                        <p:tgtEl>
                                          <p:spTgt spid="76"/>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nodeType="clickEffect" fill="hold" presetClass="entr" presetID="10">
                                  <p:stCondLst>
                                    <p:cond delay="0"/>
                                  </p:stCondLst>
                                  <p:childTnLst>
                                    <p:set>
                                      <p:cBhvr>
                                        <p:cTn id="146" dur="1" fill="hold">
                                          <p:stCondLst>
                                            <p:cond delay="0"/>
                                          </p:stCondLst>
                                        </p:cTn>
                                        <p:tgtEl>
                                          <p:spTgt spid="74"/>
                                        </p:tgtEl>
                                        <p:attrNameLst>
                                          <p:attrName>style.visibility</p:attrName>
                                        </p:attrNameLst>
                                      </p:cBhvr>
                                      <p:to>
                                        <p:strVal val="visible"/>
                                      </p:to>
                                    </p:set>
                                    <p:animEffect filter="fade" transition="in">
                                      <p:cBhvr additive="repl">
                                        <p:cTn id="147" dur="500"/>
                                        <p:tgtEl>
                                          <p:spTgt spid="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78" name="Google Shape;195;p23" descr=""/>
          <p:cNvPicPr/>
          <p:nvPr/>
        </p:nvPicPr>
        <p:blipFill>
          <a:blip r:embed="rId1"/>
          <a:stretch/>
        </p:blipFill>
        <p:spPr>
          <a:xfrm>
            <a:off x="0" y="0"/>
            <a:ext cx="12191760" cy="1441080"/>
          </a:xfrm>
          <a:prstGeom prst="rect">
            <a:avLst/>
          </a:prstGeom>
          <a:ln w="0">
            <a:noFill/>
          </a:ln>
        </p:spPr>
      </p:pic>
      <p:sp>
        <p:nvSpPr>
          <p:cNvPr id="79" name="CustomShape 1"/>
          <p:cNvSpPr/>
          <p:nvPr/>
        </p:nvSpPr>
        <p:spPr>
          <a:xfrm>
            <a:off x="619920" y="2194560"/>
            <a:ext cx="6256800" cy="1764360"/>
          </a:xfrm>
          <a:prstGeom prst="rect">
            <a:avLst/>
          </a:prstGeom>
          <a:noFill/>
          <a:ln w="0">
            <a:noFill/>
          </a:ln>
        </p:spPr>
        <p:style>
          <a:lnRef idx="0"/>
          <a:fillRef idx="0"/>
          <a:effectRef idx="0"/>
          <a:fontRef idx="minor"/>
        </p:style>
        <p:txBody>
          <a:bodyPr>
            <a:normAutofit fontScale="47000"/>
          </a:bodyPr>
          <a:p>
            <a:pPr algn="just">
              <a:lnSpc>
                <a:spcPct val="90000"/>
              </a:lnSpc>
              <a:tabLst>
                <a:tab algn="l" pos="0"/>
              </a:tabLst>
            </a:pPr>
            <a:r>
              <a:rPr b="1" lang="fr-FR" sz="2100" spc="-1" strike="noStrike">
                <a:solidFill>
                  <a:srgbClr val="ffffff"/>
                </a:solidFill>
                <a:latin typeface="Jacques Francois Shadow"/>
                <a:ea typeface="Jacques Francois Shadow"/>
              </a:rPr>
              <a:t>L'Encyclopédie ou Dictionnaire raisonné des sciences, des arts et de l'artisanat est une vaste encyclopédie publiée au XVIIle siècle, en français, par un groupe important d'intellectuels sous la direction de Denis Diderot et avec la collaboration de Jean-Baptiste Le Rond d'Alembert.</a:t>
            </a:r>
            <a:endParaRPr b="0" lang="fr-FR" sz="2100" spc="-1" strike="noStrike">
              <a:latin typeface="Arial"/>
            </a:endParaRPr>
          </a:p>
        </p:txBody>
      </p:sp>
      <p:sp>
        <p:nvSpPr>
          <p:cNvPr id="80" name="CustomShape 2"/>
          <p:cNvSpPr/>
          <p:nvPr/>
        </p:nvSpPr>
        <p:spPr>
          <a:xfrm>
            <a:off x="7188840" y="0"/>
            <a:ext cx="5002920" cy="6857640"/>
          </a:xfrm>
          <a:prstGeom prst="rect">
            <a:avLst/>
          </a:prstGeom>
          <a:solidFill>
            <a:schemeClr val="dk1"/>
          </a:solidFill>
          <a:ln w="0">
            <a:noFill/>
          </a:ln>
        </p:spPr>
        <p:style>
          <a:lnRef idx="0"/>
          <a:fillRef idx="0"/>
          <a:effectRef idx="0"/>
          <a:fontRef idx="minor"/>
        </p:style>
      </p:sp>
      <p:pic>
        <p:nvPicPr>
          <p:cNvPr id="81" name="Google Shape;198;p23" descr=""/>
          <p:cNvPicPr/>
          <p:nvPr/>
        </p:nvPicPr>
        <p:blipFill>
          <a:blip r:embed="rId2"/>
          <a:srcRect l="11409" t="0" r="3956" b="0"/>
          <a:stretch/>
        </p:blipFill>
        <p:spPr>
          <a:xfrm>
            <a:off x="7009200" y="-331560"/>
            <a:ext cx="5234760" cy="7480440"/>
          </a:xfrm>
          <a:prstGeom prst="rect">
            <a:avLst/>
          </a:prstGeom>
          <a:ln w="0">
            <a:noFill/>
          </a:ln>
        </p:spPr>
      </p:pic>
      <p:sp>
        <p:nvSpPr>
          <p:cNvPr id="82" name="CustomShape 3"/>
          <p:cNvSpPr/>
          <p:nvPr/>
        </p:nvSpPr>
        <p:spPr>
          <a:xfrm>
            <a:off x="619920" y="4026600"/>
            <a:ext cx="6119640" cy="2560680"/>
          </a:xfrm>
          <a:prstGeom prst="rect">
            <a:avLst/>
          </a:prstGeom>
          <a:noFill/>
          <a:ln w="0">
            <a:noFill/>
          </a:ln>
        </p:spPr>
        <p:style>
          <a:lnRef idx="0"/>
          <a:fillRef idx="0"/>
          <a:effectRef idx="0"/>
          <a:fontRef idx="minor"/>
        </p:style>
        <p:txBody>
          <a:bodyPr>
            <a:spAutoFit/>
          </a:bodyPr>
          <a:p>
            <a:pPr>
              <a:lnSpc>
                <a:spcPct val="100000"/>
              </a:lnSpc>
              <a:tabLst>
                <a:tab algn="l" pos="0"/>
              </a:tabLst>
            </a:pPr>
            <a:r>
              <a:rPr b="1" lang="fr-FR" sz="1800" spc="-1" strike="noStrike">
                <a:solidFill>
                  <a:srgbClr val="ffffff"/>
                </a:solidFill>
                <a:latin typeface="Jacques Francois Shadow"/>
                <a:ea typeface="Jacques Francois Shadow"/>
              </a:rPr>
              <a:t>L’œuvre a deux objectifs principaux: </a:t>
            </a:r>
            <a:endParaRPr b="0" lang="fr-FR" sz="1800" spc="-1" strike="noStrike">
              <a:latin typeface="Arial"/>
            </a:endParaRPr>
          </a:p>
          <a:p>
            <a:pPr marL="285840" indent="-285480">
              <a:lnSpc>
                <a:spcPct val="100000"/>
              </a:lnSpc>
              <a:buClr>
                <a:srgbClr val="ffffff"/>
              </a:buClr>
              <a:buFont typeface="Noto Sans Symbols"/>
              <a:buChar char="⮚"/>
              <a:tabLst>
                <a:tab algn="l" pos="0"/>
              </a:tabLst>
            </a:pPr>
            <a:r>
              <a:rPr b="1" lang="fr-FR" sz="1800" spc="-1" strike="noStrike">
                <a:solidFill>
                  <a:srgbClr val="ffffff"/>
                </a:solidFill>
                <a:latin typeface="Jacques Francois Shadow"/>
                <a:ea typeface="Jacques Francois Shadow"/>
              </a:rPr>
              <a:t>elle doit exposer autant que possible l'ordre et la connexion des connaissances humaines </a:t>
            </a:r>
            <a:endParaRPr b="0" lang="fr-FR" sz="1800" spc="-1" strike="noStrike">
              <a:latin typeface="Arial"/>
            </a:endParaRPr>
          </a:p>
          <a:p>
            <a:pPr marL="285840" indent="-285480">
              <a:lnSpc>
                <a:spcPct val="100000"/>
              </a:lnSpc>
              <a:buClr>
                <a:srgbClr val="ffffff"/>
              </a:buClr>
              <a:buFont typeface="Noto Sans Symbols"/>
              <a:buChar char="⮚"/>
              <a:tabLst>
                <a:tab algn="l" pos="0"/>
              </a:tabLst>
            </a:pPr>
            <a:r>
              <a:rPr b="1" lang="fr-FR" sz="1800" spc="-1" strike="noStrike">
                <a:solidFill>
                  <a:srgbClr val="ffffff"/>
                </a:solidFill>
                <a:latin typeface="Jacques Francois Shadow"/>
                <a:ea typeface="Jacques Francois Shadow"/>
              </a:rPr>
              <a:t>elle doit expliquer les principes généraux sur lesquels se fonde toute science et tout art, libéral ou mécanique, et les détails les plus notables qui en constituent corps et essence</a:t>
            </a:r>
            <a:endParaRPr b="0" lang="fr-FR" sz="1800" spc="-1" strike="noStrike">
              <a:latin typeface="Arial"/>
            </a:endParaRPr>
          </a:p>
        </p:txBody>
      </p:sp>
      <p:sp>
        <p:nvSpPr>
          <p:cNvPr id="83" name="CustomShape 4"/>
          <p:cNvSpPr/>
          <p:nvPr/>
        </p:nvSpPr>
        <p:spPr>
          <a:xfrm>
            <a:off x="745200" y="1111680"/>
            <a:ext cx="5698080" cy="1006200"/>
          </a:xfrm>
          <a:prstGeom prst="rect">
            <a:avLst/>
          </a:prstGeom>
          <a:noFill/>
          <a:ln w="0">
            <a:noFill/>
          </a:ln>
        </p:spPr>
        <p:style>
          <a:lnRef idx="0"/>
          <a:fillRef idx="0"/>
          <a:effectRef idx="0"/>
          <a:fontRef idx="minor"/>
        </p:style>
        <p:txBody>
          <a:bodyPr>
            <a:spAutoFit/>
          </a:bodyPr>
          <a:p>
            <a:pPr>
              <a:lnSpc>
                <a:spcPct val="100000"/>
              </a:lnSpc>
              <a:tabLst>
                <a:tab algn="l" pos="0"/>
              </a:tabLst>
            </a:pPr>
            <a:r>
              <a:rPr b="1" i="1" lang="fr-FR" sz="6000" spc="-1" strike="noStrike">
                <a:solidFill>
                  <a:srgbClr val="ffffff"/>
                </a:solidFill>
                <a:latin typeface="Jacques Francois Shadow"/>
                <a:ea typeface="Jacques Francois Shadow"/>
              </a:rPr>
              <a:t>L’Encyclopédie</a:t>
            </a:r>
            <a:endParaRPr b="0" lang="fr-FR" sz="6000" spc="-1" strike="noStrike">
              <a:latin typeface="Arial"/>
            </a:endParaRPr>
          </a:p>
        </p:txBody>
      </p:sp>
      <p:sp>
        <p:nvSpPr>
          <p:cNvPr id="84" name="CustomShape 5"/>
          <p:cNvSpPr/>
          <p:nvPr/>
        </p:nvSpPr>
        <p:spPr>
          <a:xfrm>
            <a:off x="5180400" y="2515680"/>
            <a:ext cx="1828440" cy="1828440"/>
          </a:xfrm>
          <a:prstGeom prst="rect">
            <a:avLst/>
          </a:prstGeom>
          <a:noFill/>
          <a:ln w="0">
            <a:noFill/>
          </a:ln>
        </p:spPr>
        <p:style>
          <a:lnRef idx="0"/>
          <a:fillRef idx="0"/>
          <a:effectRef idx="0"/>
          <a:fontRef idx="minor"/>
        </p:style>
      </p:sp>
    </p:spTree>
  </p:cSld>
  <mc:AlternateContent>
    <mc:Choice Requires="p14">
      <p:transition spd="slow" p14:dur="4000">
        <p:fade thruBlk="true"/>
      </p:transition>
    </mc:Choice>
    <mc:Fallback>
      <p:transition spd="slow">
        <p:fade thruBlk="true"/>
      </p:transition>
    </mc:Fallback>
  </mc:AlternateContent>
  <p:timing>
    <p:tnLst>
      <p:par>
        <p:cTn id="148" dur="indefinite" restart="never" nodeType="tmRoot">
          <p:childTnLst>
            <p:seq>
              <p:cTn id="149" dur="indefinite" nodeType="mainSeq">
                <p:childTnLst>
                  <p:par>
                    <p:cTn id="150" fill="hold">
                      <p:stCondLst>
                        <p:cond delay="indefinite"/>
                      </p:stCondLst>
                      <p:childTnLst>
                        <p:par>
                          <p:cTn id="151" fill="hold">
                            <p:stCondLst>
                              <p:cond delay="0"/>
                            </p:stCondLst>
                            <p:childTnLst>
                              <p:par>
                                <p:cTn id="152" nodeType="clickEffect" fill="hold" presetClass="entr" presetID="10">
                                  <p:stCondLst>
                                    <p:cond delay="0"/>
                                  </p:stCondLst>
                                  <p:childTnLst>
                                    <p:set>
                                      <p:cBhvr>
                                        <p:cTn id="153" dur="1" fill="hold">
                                          <p:stCondLst>
                                            <p:cond delay="0"/>
                                          </p:stCondLst>
                                        </p:cTn>
                                        <p:tgtEl>
                                          <p:spTgt spid="83"/>
                                        </p:tgtEl>
                                        <p:attrNameLst>
                                          <p:attrName>style.visibility</p:attrName>
                                        </p:attrNameLst>
                                      </p:cBhvr>
                                      <p:to>
                                        <p:strVal val="visible"/>
                                      </p:to>
                                    </p:set>
                                    <p:animEffect filter="fade" transition="in">
                                      <p:cBhvr additive="repl">
                                        <p:cTn id="154" dur="500"/>
                                        <p:tgtEl>
                                          <p:spTgt spid="83"/>
                                        </p:tgtEl>
                                      </p:cBhvr>
                                    </p:animEffect>
                                  </p:childTnLst>
                                </p:cTn>
                              </p:par>
                            </p:childTnLst>
                          </p:cTn>
                        </p:par>
                      </p:childTnLst>
                    </p:cTn>
                  </p:par>
                  <p:par>
                    <p:cTn id="155" fill="hold">
                      <p:stCondLst>
                        <p:cond delay="indefinite"/>
                      </p:stCondLst>
                      <p:childTnLst>
                        <p:par>
                          <p:cTn id="156" fill="hold">
                            <p:stCondLst>
                              <p:cond delay="0"/>
                            </p:stCondLst>
                            <p:childTnLst>
                              <p:par>
                                <p:cTn id="157" nodeType="clickEffect" fill="hold" presetClass="entr" presetID="10">
                                  <p:stCondLst>
                                    <p:cond delay="0"/>
                                  </p:stCondLst>
                                  <p:childTnLst>
                                    <p:set>
                                      <p:cBhvr>
                                        <p:cTn id="158" dur="1" fill="hold">
                                          <p:stCondLst>
                                            <p:cond delay="0"/>
                                          </p:stCondLst>
                                        </p:cTn>
                                        <p:tgtEl>
                                          <p:spTgt spid="79"/>
                                        </p:tgtEl>
                                        <p:attrNameLst>
                                          <p:attrName>style.visibility</p:attrName>
                                        </p:attrNameLst>
                                      </p:cBhvr>
                                      <p:to>
                                        <p:strVal val="visible"/>
                                      </p:to>
                                    </p:set>
                                    <p:animEffect filter="fade" transition="in">
                                      <p:cBhvr additive="repl">
                                        <p:cTn id="159" dur="1822"/>
                                        <p:tgtEl>
                                          <p:spTgt spid="79"/>
                                        </p:tgtEl>
                                      </p:cBhvr>
                                    </p:animEffect>
                                  </p:childTnLst>
                                </p:cTn>
                              </p:par>
                            </p:childTnLst>
                          </p:cTn>
                        </p:par>
                      </p:childTnLst>
                    </p:cTn>
                  </p:par>
                  <p:par>
                    <p:cTn id="160" fill="hold">
                      <p:stCondLst>
                        <p:cond delay="indefinite"/>
                      </p:stCondLst>
                      <p:childTnLst>
                        <p:par>
                          <p:cTn id="161" fill="hold">
                            <p:stCondLst>
                              <p:cond delay="0"/>
                            </p:stCondLst>
                            <p:childTnLst>
                              <p:par>
                                <p:cTn id="162" nodeType="clickEffect" fill="hold" presetClass="entr" presetID="10">
                                  <p:stCondLst>
                                    <p:cond delay="0"/>
                                  </p:stCondLst>
                                  <p:childTnLst>
                                    <p:set>
                                      <p:cBhvr>
                                        <p:cTn id="163" dur="1" fill="hold">
                                          <p:stCondLst>
                                            <p:cond delay="0"/>
                                          </p:stCondLst>
                                        </p:cTn>
                                        <p:tgtEl>
                                          <p:spTgt spid="82"/>
                                        </p:tgtEl>
                                        <p:attrNameLst>
                                          <p:attrName>style.visibility</p:attrName>
                                        </p:attrNameLst>
                                      </p:cBhvr>
                                      <p:to>
                                        <p:strVal val="visible"/>
                                      </p:to>
                                    </p:set>
                                    <p:animEffect filter="fade" transition="in">
                                      <p:cBhvr additive="repl">
                                        <p:cTn id="164" dur="1822"/>
                                        <p:tgtEl>
                                          <p:spTgt spid="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CustomShape 1"/>
          <p:cNvSpPr/>
          <p:nvPr/>
        </p:nvSpPr>
        <p:spPr>
          <a:xfrm>
            <a:off x="1967400" y="1043640"/>
            <a:ext cx="8380440" cy="1919880"/>
          </a:xfrm>
          <a:prstGeom prst="rect">
            <a:avLst/>
          </a:prstGeom>
          <a:noFill/>
          <a:ln w="0">
            <a:noFill/>
          </a:ln>
        </p:spPr>
        <p:style>
          <a:lnRef idx="0"/>
          <a:fillRef idx="0"/>
          <a:effectRef idx="0"/>
          <a:fontRef idx="minor"/>
        </p:style>
        <p:txBody>
          <a:bodyPr>
            <a:spAutoFit/>
          </a:bodyPr>
          <a:p>
            <a:pPr algn="ctr">
              <a:lnSpc>
                <a:spcPct val="100000"/>
              </a:lnSpc>
              <a:tabLst>
                <a:tab algn="l" pos="0"/>
              </a:tabLst>
            </a:pPr>
            <a:r>
              <a:rPr b="1" lang="fr-FR" sz="6000" spc="-1" strike="noStrike">
                <a:solidFill>
                  <a:srgbClr val="fefefe"/>
                </a:solidFill>
                <a:latin typeface="Jacques Francois Shadow"/>
                <a:ea typeface="Jacques Francois Shadow"/>
              </a:rPr>
              <a:t>Le Rêve de D’Alembert</a:t>
            </a:r>
            <a:endParaRPr b="0" lang="fr-FR" sz="6000" spc="-1" strike="noStrike">
              <a:latin typeface="Arial"/>
            </a:endParaRPr>
          </a:p>
        </p:txBody>
      </p:sp>
      <p:sp>
        <p:nvSpPr>
          <p:cNvPr id="86" name="CustomShape 2"/>
          <p:cNvSpPr/>
          <p:nvPr/>
        </p:nvSpPr>
        <p:spPr>
          <a:xfrm>
            <a:off x="3062880" y="2183760"/>
            <a:ext cx="6066000" cy="624960"/>
          </a:xfrm>
          <a:prstGeom prst="rect">
            <a:avLst/>
          </a:prstGeom>
          <a:noFill/>
          <a:ln w="0">
            <a:noFill/>
          </a:ln>
        </p:spPr>
        <p:style>
          <a:lnRef idx="0"/>
          <a:fillRef idx="0"/>
          <a:effectRef idx="0"/>
          <a:fontRef idx="minor"/>
        </p:style>
        <p:txBody>
          <a:bodyPr>
            <a:spAutoFit/>
          </a:bodyPr>
          <a:p>
            <a:pPr algn="ctr">
              <a:lnSpc>
                <a:spcPct val="100000"/>
              </a:lnSpc>
              <a:tabLst>
                <a:tab algn="l" pos="0"/>
              </a:tabLst>
            </a:pPr>
            <a:endParaRPr b="0" lang="fr-FR" sz="1800" spc="-1" strike="noStrike">
              <a:latin typeface="Arial"/>
            </a:endParaRPr>
          </a:p>
          <a:p>
            <a:pPr algn="ctr">
              <a:lnSpc>
                <a:spcPct val="100000"/>
              </a:lnSpc>
              <a:tabLst>
                <a:tab algn="l" pos="0"/>
              </a:tabLst>
            </a:pPr>
            <a:endParaRPr b="0" lang="fr-FR" sz="1800" spc="-1" strike="noStrike">
              <a:latin typeface="Arial"/>
            </a:endParaRPr>
          </a:p>
        </p:txBody>
      </p:sp>
      <p:sp>
        <p:nvSpPr>
          <p:cNvPr id="87" name="CustomShape 3"/>
          <p:cNvSpPr/>
          <p:nvPr/>
        </p:nvSpPr>
        <p:spPr>
          <a:xfrm>
            <a:off x="1598760" y="5723640"/>
            <a:ext cx="8922960" cy="914760"/>
          </a:xfrm>
          <a:prstGeom prst="rect">
            <a:avLst/>
          </a:prstGeom>
          <a:noFill/>
          <a:ln w="0">
            <a:noFill/>
          </a:ln>
        </p:spPr>
        <p:style>
          <a:lnRef idx="0"/>
          <a:fillRef idx="0"/>
          <a:effectRef idx="0"/>
          <a:fontRef idx="minor"/>
        </p:style>
        <p:txBody>
          <a:bodyPr>
            <a:spAutoFit/>
          </a:bodyPr>
          <a:p>
            <a:pPr algn="ctr">
              <a:lnSpc>
                <a:spcPct val="100000"/>
              </a:lnSpc>
              <a:tabLst>
                <a:tab algn="l" pos="0"/>
              </a:tabLst>
            </a:pPr>
            <a:r>
              <a:rPr b="1" lang="fr-FR" sz="1800" spc="-1" strike="noStrike">
                <a:solidFill>
                  <a:srgbClr val="ffffff"/>
                </a:solidFill>
                <a:latin typeface="Jacques Francois Shadow"/>
                <a:ea typeface="Jacques Francois Shadow"/>
              </a:rPr>
              <a:t>C'est dans ces dialogues qu'il introduit sa théorie de la vie et de la nature, indiquant que la matière n'est pas fixe mais, au contraire, elle est sujette à évolution, dans les 3 premiers dialogues</a:t>
            </a:r>
            <a:endParaRPr b="0" lang="fr-FR" sz="1800" spc="-1" strike="noStrike">
              <a:latin typeface="Arial"/>
            </a:endParaRPr>
          </a:p>
        </p:txBody>
      </p:sp>
      <p:sp>
        <p:nvSpPr>
          <p:cNvPr id="88" name="CustomShape 4"/>
          <p:cNvSpPr/>
          <p:nvPr/>
        </p:nvSpPr>
        <p:spPr>
          <a:xfrm>
            <a:off x="921240" y="3717000"/>
            <a:ext cx="1828440" cy="1371960"/>
          </a:xfrm>
          <a:prstGeom prst="rect">
            <a:avLst/>
          </a:prstGeom>
          <a:noFill/>
          <a:ln w="0">
            <a:noFill/>
          </a:ln>
        </p:spPr>
        <p:style>
          <a:lnRef idx="0"/>
          <a:fillRef idx="0"/>
          <a:effectRef idx="0"/>
          <a:fontRef idx="minor"/>
        </p:style>
        <p:txBody>
          <a:bodyPr>
            <a:spAutoFit/>
          </a:bodyPr>
          <a:p>
            <a:pPr>
              <a:lnSpc>
                <a:spcPct val="100000"/>
              </a:lnSpc>
              <a:tabLst>
                <a:tab algn="l" pos="0"/>
              </a:tabLst>
            </a:pPr>
            <a:r>
              <a:rPr b="1" lang="fr-FR" sz="2100" spc="-1" strike="noStrike">
                <a:solidFill>
                  <a:srgbClr val="ffffff"/>
                </a:solidFill>
                <a:latin typeface="Jacques Francois Shadow"/>
                <a:ea typeface="Jacques Francois Shadow"/>
              </a:rPr>
              <a:t>Entretien entre D'Alembert et Diderot </a:t>
            </a:r>
            <a:endParaRPr b="0" lang="fr-FR" sz="2100" spc="-1" strike="noStrike">
              <a:latin typeface="Arial"/>
            </a:endParaRPr>
          </a:p>
        </p:txBody>
      </p:sp>
      <p:sp>
        <p:nvSpPr>
          <p:cNvPr id="89" name="CustomShape 5"/>
          <p:cNvSpPr/>
          <p:nvPr/>
        </p:nvSpPr>
        <p:spPr>
          <a:xfrm>
            <a:off x="5347440" y="4513320"/>
            <a:ext cx="1828440" cy="731880"/>
          </a:xfrm>
          <a:prstGeom prst="rect">
            <a:avLst/>
          </a:prstGeom>
          <a:noFill/>
          <a:ln w="0">
            <a:noFill/>
          </a:ln>
        </p:spPr>
        <p:style>
          <a:lnRef idx="0"/>
          <a:fillRef idx="0"/>
          <a:effectRef idx="0"/>
          <a:fontRef idx="minor"/>
        </p:style>
        <p:txBody>
          <a:bodyPr>
            <a:spAutoFit/>
          </a:bodyPr>
          <a:p>
            <a:pPr>
              <a:lnSpc>
                <a:spcPct val="100000"/>
              </a:lnSpc>
              <a:tabLst>
                <a:tab algn="l" pos="0"/>
              </a:tabLst>
            </a:pPr>
            <a:r>
              <a:rPr b="1" lang="fr-FR" sz="2100" spc="-1" strike="noStrike">
                <a:solidFill>
                  <a:srgbClr val="ffffff"/>
                </a:solidFill>
                <a:latin typeface="Jacques Francois Shadow"/>
                <a:ea typeface="Jacques Francois Shadow"/>
              </a:rPr>
              <a:t>Le Rêve de D'Alembert</a:t>
            </a:r>
            <a:endParaRPr b="0" lang="fr-FR" sz="2100" spc="-1" strike="noStrike">
              <a:latin typeface="Arial"/>
            </a:endParaRPr>
          </a:p>
        </p:txBody>
      </p:sp>
      <p:sp>
        <p:nvSpPr>
          <p:cNvPr id="90" name="CustomShape 6"/>
          <p:cNvSpPr/>
          <p:nvPr/>
        </p:nvSpPr>
        <p:spPr>
          <a:xfrm>
            <a:off x="9515160" y="3540600"/>
            <a:ext cx="1828440" cy="1890720"/>
          </a:xfrm>
          <a:prstGeom prst="rect">
            <a:avLst/>
          </a:prstGeom>
          <a:noFill/>
          <a:ln w="0">
            <a:noFill/>
          </a:ln>
        </p:spPr>
        <p:style>
          <a:lnRef idx="0"/>
          <a:fillRef idx="0"/>
          <a:effectRef idx="0"/>
          <a:fontRef idx="minor"/>
        </p:style>
        <p:txBody>
          <a:bodyPr>
            <a:spAutoFit/>
          </a:bodyPr>
          <a:p>
            <a:pPr algn="r">
              <a:lnSpc>
                <a:spcPct val="100000"/>
              </a:lnSpc>
              <a:tabLst>
                <a:tab algn="l" pos="0"/>
              </a:tabLst>
            </a:pPr>
            <a:r>
              <a:rPr b="1" lang="fr-FR" sz="2000" spc="-1" strike="noStrike">
                <a:solidFill>
                  <a:srgbClr val="ffffff"/>
                </a:solidFill>
                <a:latin typeface="Jacques Francois Shadow"/>
                <a:ea typeface="Jacques Francois Shadow"/>
              </a:rPr>
              <a:t>Suite de l'entretien entre D'Alembert et Diderot</a:t>
            </a:r>
            <a:endParaRPr b="0" lang="fr-FR" sz="2000" spc="-1" strike="noStrike">
              <a:latin typeface="Arial"/>
            </a:endParaRPr>
          </a:p>
          <a:p>
            <a:pPr algn="r">
              <a:lnSpc>
                <a:spcPct val="100000"/>
              </a:lnSpc>
              <a:tabLst>
                <a:tab algn="l" pos="0"/>
              </a:tabLst>
            </a:pPr>
            <a:endParaRPr b="0" lang="fr-FR" sz="2000" spc="-1" strike="noStrike">
              <a:latin typeface="Arial"/>
            </a:endParaRPr>
          </a:p>
        </p:txBody>
      </p:sp>
      <p:sp>
        <p:nvSpPr>
          <p:cNvPr id="91" name="CustomShape 7"/>
          <p:cNvSpPr/>
          <p:nvPr/>
        </p:nvSpPr>
        <p:spPr>
          <a:xfrm rot="10800000">
            <a:off x="1347480" y="2363400"/>
            <a:ext cx="1329480" cy="1020240"/>
          </a:xfrm>
          <a:prstGeom prst="bentUpArrow">
            <a:avLst>
              <a:gd name="adj1" fmla="val 21168"/>
              <a:gd name="adj2" fmla="val 25000"/>
              <a:gd name="adj3" fmla="val 25000"/>
            </a:avLst>
          </a:prstGeom>
          <a:solidFill>
            <a:schemeClr val="accent1"/>
          </a:solidFill>
          <a:ln w="12700">
            <a:solidFill>
              <a:srgbClr val="a2211d"/>
            </a:solidFill>
            <a:round/>
          </a:ln>
        </p:spPr>
        <p:style>
          <a:lnRef idx="0"/>
          <a:fillRef idx="0"/>
          <a:effectRef idx="0"/>
          <a:fontRef idx="minor"/>
        </p:style>
      </p:sp>
      <p:sp>
        <p:nvSpPr>
          <p:cNvPr id="92" name="CustomShape 8"/>
          <p:cNvSpPr/>
          <p:nvPr/>
        </p:nvSpPr>
        <p:spPr>
          <a:xfrm flipH="1" rot="10800000">
            <a:off x="9514800" y="2334600"/>
            <a:ext cx="1329480" cy="1020240"/>
          </a:xfrm>
          <a:prstGeom prst="bentUpArrow">
            <a:avLst>
              <a:gd name="adj1" fmla="val 21168"/>
              <a:gd name="adj2" fmla="val 25000"/>
              <a:gd name="adj3" fmla="val 25000"/>
            </a:avLst>
          </a:prstGeom>
          <a:solidFill>
            <a:schemeClr val="accent1"/>
          </a:solidFill>
          <a:ln w="12700">
            <a:solidFill>
              <a:srgbClr val="a2211d"/>
            </a:solidFill>
            <a:round/>
          </a:ln>
        </p:spPr>
        <p:style>
          <a:lnRef idx="0"/>
          <a:fillRef idx="0"/>
          <a:effectRef idx="0"/>
          <a:fontRef idx="minor"/>
        </p:style>
      </p:sp>
      <p:sp>
        <p:nvSpPr>
          <p:cNvPr id="93" name="CustomShape 9"/>
          <p:cNvSpPr/>
          <p:nvPr/>
        </p:nvSpPr>
        <p:spPr>
          <a:xfrm rot="5400000">
            <a:off x="5592960" y="3415320"/>
            <a:ext cx="1129320" cy="602640"/>
          </a:xfrm>
          <a:prstGeom prst="rightArrow">
            <a:avLst>
              <a:gd name="adj1" fmla="val 50000"/>
              <a:gd name="adj2" fmla="val 50000"/>
            </a:avLst>
          </a:prstGeom>
          <a:solidFill>
            <a:schemeClr val="accent1"/>
          </a:solidFill>
          <a:ln w="12700">
            <a:solidFill>
              <a:srgbClr val="a2211d"/>
            </a:solidFill>
            <a:round/>
          </a:ln>
        </p:spPr>
        <p:style>
          <a:lnRef idx="0"/>
          <a:fillRef idx="0"/>
          <a:effectRef idx="0"/>
          <a:fontRef idx="minor"/>
        </p:style>
      </p:sp>
    </p:spTree>
  </p:cSld>
  <mc:AlternateContent>
    <mc:Choice Requires="p14">
      <p:transition spd="slow" p14:dur="4000">
        <p:fade thruBlk="true"/>
      </p:transition>
    </mc:Choice>
    <mc:Fallback>
      <p:transition spd="slow">
        <p:fade thruBlk="true"/>
      </p:transition>
    </mc:Fallback>
  </mc:AlternateContent>
  <p:timing>
    <p:tnLst>
      <p:par>
        <p:cTn id="165" dur="indefinite" restart="never" nodeType="tmRoot">
          <p:childTnLst>
            <p:seq>
              <p:cTn id="166" dur="indefinite" nodeType="mainSeq">
                <p:childTnLst>
                  <p:par>
                    <p:cTn id="167" fill="hold">
                      <p:stCondLst>
                        <p:cond delay="indefinite"/>
                      </p:stCondLst>
                      <p:childTnLst>
                        <p:par>
                          <p:cTn id="168" fill="hold">
                            <p:stCondLst>
                              <p:cond delay="0"/>
                            </p:stCondLst>
                            <p:childTnLst>
                              <p:par>
                                <p:cTn id="169" nodeType="clickEffect" fill="hold" presetClass="entr" presetID="10">
                                  <p:stCondLst>
                                    <p:cond delay="0"/>
                                  </p:stCondLst>
                                  <p:childTnLst>
                                    <p:set>
                                      <p:cBhvr>
                                        <p:cTn id="170" dur="1" fill="hold">
                                          <p:stCondLst>
                                            <p:cond delay="0"/>
                                          </p:stCondLst>
                                        </p:cTn>
                                        <p:tgtEl>
                                          <p:spTgt spid="85"/>
                                        </p:tgtEl>
                                        <p:attrNameLst>
                                          <p:attrName>style.visibility</p:attrName>
                                        </p:attrNameLst>
                                      </p:cBhvr>
                                      <p:to>
                                        <p:strVal val="visible"/>
                                      </p:to>
                                    </p:set>
                                    <p:animEffect filter="fade" transition="in">
                                      <p:cBhvr additive="repl">
                                        <p:cTn id="171" dur="2000"/>
                                        <p:tgtEl>
                                          <p:spTgt spid="85"/>
                                        </p:tgtEl>
                                      </p:cBhvr>
                                    </p:animEffect>
                                  </p:childTnLst>
                                </p:cTn>
                              </p:par>
                            </p:childTnLst>
                          </p:cTn>
                        </p:par>
                      </p:childTnLst>
                    </p:cTn>
                  </p:par>
                  <p:par>
                    <p:cTn id="172" fill="hold">
                      <p:stCondLst>
                        <p:cond delay="indefinite"/>
                      </p:stCondLst>
                      <p:childTnLst>
                        <p:par>
                          <p:cTn id="173" fill="hold">
                            <p:stCondLst>
                              <p:cond delay="0"/>
                            </p:stCondLst>
                            <p:childTnLst>
                              <p:par>
                                <p:cTn id="174" nodeType="clickEffect" fill="hold" presetClass="entr" presetID="10">
                                  <p:stCondLst>
                                    <p:cond delay="0"/>
                                  </p:stCondLst>
                                  <p:childTnLst>
                                    <p:set>
                                      <p:cBhvr>
                                        <p:cTn id="175" dur="1" fill="hold">
                                          <p:stCondLst>
                                            <p:cond delay="0"/>
                                          </p:stCondLst>
                                        </p:cTn>
                                        <p:tgtEl>
                                          <p:spTgt spid="86"/>
                                        </p:tgtEl>
                                        <p:attrNameLst>
                                          <p:attrName>style.visibility</p:attrName>
                                        </p:attrNameLst>
                                      </p:cBhvr>
                                      <p:to>
                                        <p:strVal val="visible"/>
                                      </p:to>
                                    </p:set>
                                    <p:animEffect filter="fade" transition="in">
                                      <p:cBhvr additive="repl">
                                        <p:cTn id="176" dur="1822"/>
                                        <p:tgtEl>
                                          <p:spTgt spid="86"/>
                                        </p:tgtEl>
                                      </p:cBhvr>
                                    </p:animEffect>
                                  </p:childTnLst>
                                </p:cTn>
                              </p:par>
                            </p:childTnLst>
                          </p:cTn>
                        </p:par>
                      </p:childTnLst>
                    </p:cTn>
                  </p:par>
                  <p:par>
                    <p:cTn id="177" fill="hold">
                      <p:stCondLst>
                        <p:cond delay="indefinite"/>
                      </p:stCondLst>
                      <p:childTnLst>
                        <p:par>
                          <p:cTn id="178" fill="hold">
                            <p:stCondLst>
                              <p:cond delay="0"/>
                            </p:stCondLst>
                            <p:childTnLst>
                              <p:par>
                                <p:cTn id="179" nodeType="clickEffect" fill="hold" presetClass="entr" presetID="1">
                                  <p:stCondLst>
                                    <p:cond delay="0"/>
                                  </p:stCondLst>
                                  <p:childTnLst>
                                    <p:set>
                                      <p:cBhvr>
                                        <p:cTn id="180" dur="1" fill="hold">
                                          <p:stCondLst>
                                            <p:cond delay="0"/>
                                          </p:stCondLst>
                                        </p:cTn>
                                        <p:tgtEl>
                                          <p:spTgt spid="91"/>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nodeType="clickEffect" fill="hold" presetClass="entr" presetID="10">
                                  <p:stCondLst>
                                    <p:cond delay="0"/>
                                  </p:stCondLst>
                                  <p:childTnLst>
                                    <p:set>
                                      <p:cBhvr>
                                        <p:cTn id="184" dur="1" fill="hold">
                                          <p:stCondLst>
                                            <p:cond delay="0"/>
                                          </p:stCondLst>
                                        </p:cTn>
                                        <p:tgtEl>
                                          <p:spTgt spid="88"/>
                                        </p:tgtEl>
                                        <p:attrNameLst>
                                          <p:attrName>style.visibility</p:attrName>
                                        </p:attrNameLst>
                                      </p:cBhvr>
                                      <p:to>
                                        <p:strVal val="visible"/>
                                      </p:to>
                                    </p:set>
                                    <p:animEffect filter="fade" transition="in">
                                      <p:cBhvr additive="repl">
                                        <p:cTn id="185" dur="500"/>
                                        <p:tgtEl>
                                          <p:spTgt spid="88"/>
                                        </p:tgtEl>
                                      </p:cBhvr>
                                    </p:animEffect>
                                  </p:childTnLst>
                                </p:cTn>
                              </p:par>
                            </p:childTnLst>
                          </p:cTn>
                        </p:par>
                      </p:childTnLst>
                    </p:cTn>
                  </p:par>
                  <p:par>
                    <p:cTn id="186" fill="hold">
                      <p:stCondLst>
                        <p:cond delay="indefinite"/>
                      </p:stCondLst>
                      <p:childTnLst>
                        <p:par>
                          <p:cTn id="187" fill="hold">
                            <p:stCondLst>
                              <p:cond delay="0"/>
                            </p:stCondLst>
                            <p:childTnLst>
                              <p:par>
                                <p:cTn id="188" nodeType="clickEffect" fill="hold" presetClass="entr" presetID="1">
                                  <p:stCondLst>
                                    <p:cond delay="0"/>
                                  </p:stCondLst>
                                  <p:childTnLst>
                                    <p:set>
                                      <p:cBhvr>
                                        <p:cTn id="189" dur="1" fill="hold">
                                          <p:stCondLst>
                                            <p:cond delay="0"/>
                                          </p:stCondLst>
                                        </p:cTn>
                                        <p:tgtEl>
                                          <p:spTgt spid="93"/>
                                        </p:tgtEl>
                                        <p:attrNameLst>
                                          <p:attrName>style.visibility</p:attrName>
                                        </p:attrNameLst>
                                      </p:cBhvr>
                                      <p:to>
                                        <p:strVal val="visible"/>
                                      </p:to>
                                    </p:set>
                                  </p:childTnLst>
                                </p:cTn>
                              </p:par>
                            </p:childTnLst>
                          </p:cTn>
                        </p:par>
                      </p:childTnLst>
                    </p:cTn>
                  </p:par>
                  <p:par>
                    <p:cTn id="190" fill="hold">
                      <p:stCondLst>
                        <p:cond delay="indefinite"/>
                      </p:stCondLst>
                      <p:childTnLst>
                        <p:par>
                          <p:cTn id="191" fill="hold">
                            <p:stCondLst>
                              <p:cond delay="0"/>
                            </p:stCondLst>
                            <p:childTnLst>
                              <p:par>
                                <p:cTn id="192" nodeType="clickEffect" fill="hold" presetClass="entr" presetID="10">
                                  <p:stCondLst>
                                    <p:cond delay="0"/>
                                  </p:stCondLst>
                                  <p:childTnLst>
                                    <p:set>
                                      <p:cBhvr>
                                        <p:cTn id="193" dur="1" fill="hold">
                                          <p:stCondLst>
                                            <p:cond delay="0"/>
                                          </p:stCondLst>
                                        </p:cTn>
                                        <p:tgtEl>
                                          <p:spTgt spid="89"/>
                                        </p:tgtEl>
                                        <p:attrNameLst>
                                          <p:attrName>style.visibility</p:attrName>
                                        </p:attrNameLst>
                                      </p:cBhvr>
                                      <p:to>
                                        <p:strVal val="visible"/>
                                      </p:to>
                                    </p:set>
                                    <p:animEffect filter="fade" transition="in">
                                      <p:cBhvr additive="repl">
                                        <p:cTn id="194" dur="500"/>
                                        <p:tgtEl>
                                          <p:spTgt spid="89"/>
                                        </p:tgtEl>
                                      </p:cBhvr>
                                    </p:animEffect>
                                  </p:childTnLst>
                                </p:cTn>
                              </p:par>
                            </p:childTnLst>
                          </p:cTn>
                        </p:par>
                      </p:childTnLst>
                    </p:cTn>
                  </p:par>
                  <p:par>
                    <p:cTn id="195" fill="hold">
                      <p:stCondLst>
                        <p:cond delay="indefinite"/>
                      </p:stCondLst>
                      <p:childTnLst>
                        <p:par>
                          <p:cTn id="196" fill="hold">
                            <p:stCondLst>
                              <p:cond delay="0"/>
                            </p:stCondLst>
                            <p:childTnLst>
                              <p:par>
                                <p:cTn id="197" nodeType="clickEffect" fill="hold" presetClass="entr" presetID="1">
                                  <p:stCondLst>
                                    <p:cond delay="0"/>
                                  </p:stCondLst>
                                  <p:childTnLst>
                                    <p:set>
                                      <p:cBhvr>
                                        <p:cTn id="198" dur="1" fill="hold">
                                          <p:stCondLst>
                                            <p:cond delay="0"/>
                                          </p:stCondLst>
                                        </p:cTn>
                                        <p:tgtEl>
                                          <p:spTgt spid="92"/>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nodeType="clickEffect" fill="hold" presetClass="entr" presetID="10">
                                  <p:stCondLst>
                                    <p:cond delay="0"/>
                                  </p:stCondLst>
                                  <p:childTnLst>
                                    <p:set>
                                      <p:cBhvr>
                                        <p:cTn id="202" dur="1" fill="hold">
                                          <p:stCondLst>
                                            <p:cond delay="0"/>
                                          </p:stCondLst>
                                        </p:cTn>
                                        <p:tgtEl>
                                          <p:spTgt spid="90"/>
                                        </p:tgtEl>
                                        <p:attrNameLst>
                                          <p:attrName>style.visibility</p:attrName>
                                        </p:attrNameLst>
                                      </p:cBhvr>
                                      <p:to>
                                        <p:strVal val="visible"/>
                                      </p:to>
                                    </p:set>
                                    <p:animEffect filter="fade" transition="in">
                                      <p:cBhvr additive="repl">
                                        <p:cTn id="203" dur="500"/>
                                        <p:tgtEl>
                                          <p:spTgt spid="90"/>
                                        </p:tgtEl>
                                      </p:cBhvr>
                                    </p:animEffect>
                                  </p:childTnLst>
                                </p:cTn>
                              </p:par>
                            </p:childTnLst>
                          </p:cTn>
                        </p:par>
                      </p:childTnLst>
                    </p:cTn>
                  </p:par>
                  <p:par>
                    <p:cTn id="204" fill="hold">
                      <p:stCondLst>
                        <p:cond delay="indefinite"/>
                      </p:stCondLst>
                      <p:childTnLst>
                        <p:par>
                          <p:cTn id="205" fill="hold">
                            <p:stCondLst>
                              <p:cond delay="0"/>
                            </p:stCondLst>
                            <p:childTnLst>
                              <p:par>
                                <p:cTn id="206" nodeType="clickEffect" fill="hold" presetClass="entr" presetID="10">
                                  <p:stCondLst>
                                    <p:cond delay="0"/>
                                  </p:stCondLst>
                                  <p:childTnLst>
                                    <p:set>
                                      <p:cBhvr>
                                        <p:cTn id="207" dur="1" fill="hold">
                                          <p:stCondLst>
                                            <p:cond delay="0"/>
                                          </p:stCondLst>
                                        </p:cTn>
                                        <p:tgtEl>
                                          <p:spTgt spid="87"/>
                                        </p:tgtEl>
                                        <p:attrNameLst>
                                          <p:attrName>style.visibility</p:attrName>
                                        </p:attrNameLst>
                                      </p:cBhvr>
                                      <p:to>
                                        <p:strVal val="visible"/>
                                      </p:to>
                                    </p:set>
                                    <p:animEffect filter="fade" transition="in">
                                      <p:cBhvr additive="repl">
                                        <p:cTn id="208" dur="1822"/>
                                        <p:tgtEl>
                                          <p:spTgt spid="8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94" name="Google Shape;219;p25" descr=""/>
          <p:cNvPicPr/>
          <p:nvPr/>
        </p:nvPicPr>
        <p:blipFill>
          <a:blip r:embed="rId1"/>
          <a:stretch/>
        </p:blipFill>
        <p:spPr>
          <a:xfrm>
            <a:off x="0" y="0"/>
            <a:ext cx="12191760" cy="1441080"/>
          </a:xfrm>
          <a:prstGeom prst="rect">
            <a:avLst/>
          </a:prstGeom>
          <a:ln w="0">
            <a:noFill/>
          </a:ln>
        </p:spPr>
      </p:pic>
      <p:sp>
        <p:nvSpPr>
          <p:cNvPr id="95" name="CustomShape 1"/>
          <p:cNvSpPr/>
          <p:nvPr/>
        </p:nvSpPr>
        <p:spPr>
          <a:xfrm>
            <a:off x="619920" y="1441440"/>
            <a:ext cx="6256800" cy="4776840"/>
          </a:xfrm>
          <a:prstGeom prst="rect">
            <a:avLst/>
          </a:prstGeom>
          <a:noFill/>
          <a:ln w="0">
            <a:noFill/>
          </a:ln>
        </p:spPr>
        <p:style>
          <a:lnRef idx="0"/>
          <a:fillRef idx="0"/>
          <a:effectRef idx="0"/>
          <a:fontRef idx="minor"/>
        </p:style>
        <p:txBody>
          <a:bodyPr>
            <a:noAutofit/>
          </a:bodyPr>
          <a:p>
            <a:pPr marL="343080" indent="-228240">
              <a:lnSpc>
                <a:spcPct val="90000"/>
              </a:lnSpc>
              <a:buClr>
                <a:srgbClr val="ffffff"/>
              </a:buClr>
              <a:buFont typeface="Arial"/>
              <a:buChar char="•"/>
            </a:pPr>
            <a:r>
              <a:rPr b="1" lang="fr-FR" sz="1500" spc="-1" strike="noStrike">
                <a:solidFill>
                  <a:srgbClr val="ffffff"/>
                </a:solidFill>
                <a:latin typeface="Jacques Francois Shadow"/>
                <a:ea typeface="Jacques Francois Shadow"/>
              </a:rPr>
              <a:t>Dans le premier dialogue, D'Alembert et Diderot sont présentés.  L'auteur dit que chaque espèce existante se transforme et donne naissance à une nouvelle espèce. </a:t>
            </a:r>
            <a:endParaRPr b="0" lang="fr-FR" sz="1500" spc="-1" strike="noStrike">
              <a:latin typeface="Arial"/>
            </a:endParaRPr>
          </a:p>
          <a:p>
            <a:pPr marL="343080" indent="-95040">
              <a:lnSpc>
                <a:spcPct val="90000"/>
              </a:lnSpc>
              <a:spcBef>
                <a:spcPts val="601"/>
              </a:spcBef>
              <a:tabLst>
                <a:tab algn="l" pos="0"/>
              </a:tabLst>
            </a:pPr>
            <a:endParaRPr b="0" lang="fr-FR" sz="1500" spc="-1" strike="noStrike">
              <a:latin typeface="Arial"/>
            </a:endParaRPr>
          </a:p>
          <a:p>
            <a:pPr marL="343080" indent="-228240">
              <a:lnSpc>
                <a:spcPct val="90000"/>
              </a:lnSpc>
              <a:spcBef>
                <a:spcPts val="601"/>
              </a:spcBef>
              <a:buClr>
                <a:srgbClr val="ffffff"/>
              </a:buClr>
              <a:buFont typeface="Arial"/>
              <a:buChar char="•"/>
              <a:tabLst>
                <a:tab algn="l" pos="0"/>
              </a:tabLst>
            </a:pPr>
            <a:r>
              <a:rPr b="1" lang="fr-FR" sz="1500" spc="-1" strike="noStrike">
                <a:solidFill>
                  <a:srgbClr val="ffffff"/>
                </a:solidFill>
                <a:latin typeface="Jacques Francois Shadow"/>
                <a:ea typeface="Jacques Francois Shadow"/>
              </a:rPr>
              <a:t>Dans le deuxième dialogue, le matérialisme de Diderot entend démontrer que seule l'étude méthodique d'un fait, dans le cadre d'une expérience, permet de saisir ce qu'il est et ce qu'il n'est pas.</a:t>
            </a:r>
            <a:endParaRPr b="0" lang="fr-FR" sz="1500" spc="-1" strike="noStrike">
              <a:latin typeface="Arial"/>
            </a:endParaRPr>
          </a:p>
          <a:p>
            <a:pPr marL="343080" indent="-95040">
              <a:lnSpc>
                <a:spcPct val="90000"/>
              </a:lnSpc>
              <a:spcBef>
                <a:spcPts val="601"/>
              </a:spcBef>
              <a:tabLst>
                <a:tab algn="l" pos="0"/>
              </a:tabLst>
            </a:pPr>
            <a:endParaRPr b="0" lang="fr-FR" sz="1500" spc="-1" strike="noStrike">
              <a:latin typeface="Arial"/>
            </a:endParaRPr>
          </a:p>
          <a:p>
            <a:pPr marL="343080" indent="-228240">
              <a:lnSpc>
                <a:spcPct val="90000"/>
              </a:lnSpc>
              <a:spcBef>
                <a:spcPts val="601"/>
              </a:spcBef>
              <a:buClr>
                <a:srgbClr val="ffffff"/>
              </a:buClr>
              <a:buFont typeface="Arial"/>
              <a:buChar char="•"/>
              <a:tabLst>
                <a:tab algn="l" pos="0"/>
              </a:tabLst>
            </a:pPr>
            <a:r>
              <a:rPr b="1" lang="fr-FR" sz="1500" spc="-1" strike="noStrike">
                <a:solidFill>
                  <a:srgbClr val="ffffff"/>
                </a:solidFill>
                <a:latin typeface="Jacques Francois Shadow"/>
                <a:ea typeface="Jacques Francois Shadow"/>
              </a:rPr>
              <a:t>Dans le troisième dialogue, la conversation porte sur les notions de pureté et de mélange d'espèces; se tournant également vers le règne animal. Le résultat final c’est que si le sujet suit l'instinct, ce n'est pas quelque chose à punir s'il a un but naturel.</a:t>
            </a:r>
            <a:endParaRPr b="0" lang="fr-FR" sz="1500" spc="-1" strike="noStrike">
              <a:latin typeface="Arial"/>
            </a:endParaRPr>
          </a:p>
        </p:txBody>
      </p:sp>
      <p:sp>
        <p:nvSpPr>
          <p:cNvPr id="96" name="CustomShape 2"/>
          <p:cNvSpPr/>
          <p:nvPr/>
        </p:nvSpPr>
        <p:spPr>
          <a:xfrm>
            <a:off x="7188840" y="0"/>
            <a:ext cx="5002920" cy="6857640"/>
          </a:xfrm>
          <a:prstGeom prst="rect">
            <a:avLst/>
          </a:prstGeom>
          <a:solidFill>
            <a:schemeClr val="dk1"/>
          </a:solidFill>
          <a:ln w="0">
            <a:noFill/>
          </a:ln>
        </p:spPr>
        <p:style>
          <a:lnRef idx="0"/>
          <a:fillRef idx="0"/>
          <a:effectRef idx="0"/>
          <a:fontRef idx="minor"/>
        </p:style>
      </p:sp>
      <p:pic>
        <p:nvPicPr>
          <p:cNvPr id="97" name="Google Shape;222;p25" descr=""/>
          <p:cNvPicPr/>
          <p:nvPr/>
        </p:nvPicPr>
        <p:blipFill>
          <a:blip r:embed="rId2"/>
          <a:srcRect l="0" t="0" r="5698" b="0"/>
          <a:stretch/>
        </p:blipFill>
        <p:spPr>
          <a:xfrm>
            <a:off x="7519320" y="0"/>
            <a:ext cx="4672080" cy="6857640"/>
          </a:xfrm>
          <a:prstGeom prst="rect">
            <a:avLst/>
          </a:prstGeom>
          <a:ln w="0">
            <a:noFill/>
          </a:ln>
        </p:spPr>
      </p:pic>
    </p:spTree>
  </p:cSld>
  <mc:AlternateContent>
    <mc:Choice Requires="p14">
      <p:transition spd="slow" p14:dur="4000">
        <p:fade thruBlk="true"/>
      </p:transition>
    </mc:Choice>
    <mc:Fallback>
      <p:transition spd="slow">
        <p:fade thruBlk="true"/>
      </p:transition>
    </mc:Fallback>
  </mc:AlternateContent>
  <p:timing>
    <p:tnLst>
      <p:par>
        <p:cTn id="209" dur="indefinite" restart="never" nodeType="tmRoot">
          <p:childTnLst>
            <p:seq>
              <p:cTn id="210" dur="indefinite" nodeType="mainSeq">
                <p:childTnLst>
                  <p:par>
                    <p:cTn id="211" fill="hold">
                      <p:stCondLst>
                        <p:cond delay="indefinite"/>
                      </p:stCondLst>
                      <p:childTnLst>
                        <p:par>
                          <p:cTn id="212" fill="hold">
                            <p:stCondLst>
                              <p:cond delay="0"/>
                            </p:stCondLst>
                            <p:childTnLst>
                              <p:par>
                                <p:cTn id="213" nodeType="clickEffect" fill="hold" presetClass="entr" presetID="10">
                                  <p:stCondLst>
                                    <p:cond delay="0"/>
                                  </p:stCondLst>
                                  <p:childTnLst>
                                    <p:set>
                                      <p:cBhvr>
                                        <p:cTn id="214" dur="1" fill="hold">
                                          <p:stCondLst>
                                            <p:cond delay="0"/>
                                          </p:stCondLst>
                                        </p:cTn>
                                        <p:tgtEl>
                                          <p:spTgt spid="95">
                                            <p:txEl>
                                              <p:pRg st="0" end="0"/>
                                            </p:txEl>
                                          </p:spTgt>
                                        </p:tgtEl>
                                        <p:attrNameLst>
                                          <p:attrName>style.visibility</p:attrName>
                                        </p:attrNameLst>
                                      </p:cBhvr>
                                      <p:to>
                                        <p:strVal val="visible"/>
                                      </p:to>
                                    </p:set>
                                    <p:animEffect filter="fade" transition="in">
                                      <p:cBhvr additive="repl">
                                        <p:cTn id="215" dur="1822"/>
                                        <p:tgtEl>
                                          <p:spTgt spid="95">
                                            <p:txEl>
                                              <p:pRg st="0" end="0"/>
                                            </p:txEl>
                                          </p:spTgt>
                                        </p:tgtEl>
                                      </p:cBhvr>
                                    </p:animEffect>
                                  </p:childTnLst>
                                </p:cTn>
                              </p:par>
                            </p:childTnLst>
                          </p:cTn>
                        </p:par>
                      </p:childTnLst>
                    </p:cTn>
                  </p:par>
                  <p:par>
                    <p:cTn id="216" fill="hold">
                      <p:stCondLst>
                        <p:cond delay="indefinite"/>
                      </p:stCondLst>
                      <p:childTnLst>
                        <p:par>
                          <p:cTn id="217" fill="hold">
                            <p:stCondLst>
                              <p:cond delay="0"/>
                            </p:stCondLst>
                            <p:childTnLst>
                              <p:par>
                                <p:cTn id="218" nodeType="clickEffect" fill="hold" presetClass="entr" presetID="10">
                                  <p:stCondLst>
                                    <p:cond delay="0"/>
                                  </p:stCondLst>
                                  <p:childTnLst>
                                    <p:set>
                                      <p:cBhvr>
                                        <p:cTn id="219" dur="1" fill="hold">
                                          <p:stCondLst>
                                            <p:cond delay="0"/>
                                          </p:stCondLst>
                                        </p:cTn>
                                        <p:tgtEl>
                                          <p:spTgt spid="95">
                                            <p:txEl>
                                              <p:pRg st="1" end="1"/>
                                            </p:txEl>
                                          </p:spTgt>
                                        </p:tgtEl>
                                        <p:attrNameLst>
                                          <p:attrName>style.visibility</p:attrName>
                                        </p:attrNameLst>
                                      </p:cBhvr>
                                      <p:to>
                                        <p:strVal val="visible"/>
                                      </p:to>
                                    </p:set>
                                    <p:animEffect filter="fade" transition="in">
                                      <p:cBhvr additive="repl">
                                        <p:cTn id="220" dur="1822"/>
                                        <p:tgtEl>
                                          <p:spTgt spid="95">
                                            <p:txEl>
                                              <p:pRg st="1" end="1"/>
                                            </p:txEl>
                                          </p:spTgt>
                                        </p:tgtEl>
                                      </p:cBhvr>
                                    </p:animEffect>
                                  </p:childTnLst>
                                </p:cTn>
                              </p:par>
                            </p:childTnLst>
                          </p:cTn>
                        </p:par>
                      </p:childTnLst>
                    </p:cTn>
                  </p:par>
                  <p:par>
                    <p:cTn id="221" fill="hold">
                      <p:stCondLst>
                        <p:cond delay="indefinite"/>
                      </p:stCondLst>
                      <p:childTnLst>
                        <p:par>
                          <p:cTn id="222" fill="hold">
                            <p:stCondLst>
                              <p:cond delay="0"/>
                            </p:stCondLst>
                            <p:childTnLst>
                              <p:par>
                                <p:cTn id="223" nodeType="clickEffect" fill="hold" presetClass="entr" presetID="10">
                                  <p:stCondLst>
                                    <p:cond delay="0"/>
                                  </p:stCondLst>
                                  <p:childTnLst>
                                    <p:set>
                                      <p:cBhvr>
                                        <p:cTn id="224" dur="1" fill="hold">
                                          <p:stCondLst>
                                            <p:cond delay="0"/>
                                          </p:stCondLst>
                                        </p:cTn>
                                        <p:tgtEl>
                                          <p:spTgt spid="95">
                                            <p:txEl>
                                              <p:pRg st="2" end="2"/>
                                            </p:txEl>
                                          </p:spTgt>
                                        </p:tgtEl>
                                        <p:attrNameLst>
                                          <p:attrName>style.visibility</p:attrName>
                                        </p:attrNameLst>
                                      </p:cBhvr>
                                      <p:to>
                                        <p:strVal val="visible"/>
                                      </p:to>
                                    </p:set>
                                    <p:animEffect filter="fade" transition="in">
                                      <p:cBhvr additive="repl">
                                        <p:cTn id="225" dur="1822"/>
                                        <p:tgtEl>
                                          <p:spTgt spid="95">
                                            <p:txEl>
                                              <p:pRg st="2" end="2"/>
                                            </p:txEl>
                                          </p:spTgt>
                                        </p:tgtEl>
                                      </p:cBhvr>
                                    </p:animEffect>
                                  </p:childTnLst>
                                </p:cTn>
                              </p:par>
                            </p:childTnLst>
                          </p:cTn>
                        </p:par>
                      </p:childTnLst>
                    </p:cTn>
                  </p:par>
                  <p:par>
                    <p:cTn id="226" fill="hold">
                      <p:stCondLst>
                        <p:cond delay="indefinite"/>
                      </p:stCondLst>
                      <p:childTnLst>
                        <p:par>
                          <p:cTn id="227" fill="hold">
                            <p:stCondLst>
                              <p:cond delay="0"/>
                            </p:stCondLst>
                            <p:childTnLst>
                              <p:par>
                                <p:cTn id="228" nodeType="clickEffect" fill="hold" presetClass="entr" presetID="10">
                                  <p:stCondLst>
                                    <p:cond delay="0"/>
                                  </p:stCondLst>
                                  <p:childTnLst>
                                    <p:set>
                                      <p:cBhvr>
                                        <p:cTn id="229" dur="1" fill="hold">
                                          <p:stCondLst>
                                            <p:cond delay="0"/>
                                          </p:stCondLst>
                                        </p:cTn>
                                        <p:tgtEl>
                                          <p:spTgt spid="95">
                                            <p:txEl>
                                              <p:pRg st="3" end="3"/>
                                            </p:txEl>
                                          </p:spTgt>
                                        </p:tgtEl>
                                        <p:attrNameLst>
                                          <p:attrName>style.visibility</p:attrName>
                                        </p:attrNameLst>
                                      </p:cBhvr>
                                      <p:to>
                                        <p:strVal val="visible"/>
                                      </p:to>
                                    </p:set>
                                    <p:animEffect filter="fade" transition="in">
                                      <p:cBhvr additive="repl">
                                        <p:cTn id="230" dur="1822"/>
                                        <p:tgtEl>
                                          <p:spTgt spid="95">
                                            <p:txEl>
                                              <p:pRg st="3" end="3"/>
                                            </p:txEl>
                                          </p:spTgt>
                                        </p:tgtEl>
                                      </p:cBhvr>
                                    </p:animEffect>
                                  </p:childTnLst>
                                </p:cTn>
                              </p:par>
                            </p:childTnLst>
                          </p:cTn>
                        </p:par>
                      </p:childTnLst>
                    </p:cTn>
                  </p:par>
                  <p:par>
                    <p:cTn id="231" fill="hold">
                      <p:stCondLst>
                        <p:cond delay="indefinite"/>
                      </p:stCondLst>
                      <p:childTnLst>
                        <p:par>
                          <p:cTn id="232" fill="hold">
                            <p:stCondLst>
                              <p:cond delay="0"/>
                            </p:stCondLst>
                            <p:childTnLst>
                              <p:par>
                                <p:cTn id="233" nodeType="clickEffect" fill="hold" presetClass="entr" presetID="10">
                                  <p:stCondLst>
                                    <p:cond delay="0"/>
                                  </p:stCondLst>
                                  <p:childTnLst>
                                    <p:set>
                                      <p:cBhvr>
                                        <p:cTn id="234" dur="1" fill="hold">
                                          <p:stCondLst>
                                            <p:cond delay="0"/>
                                          </p:stCondLst>
                                        </p:cTn>
                                        <p:tgtEl>
                                          <p:spTgt spid="95">
                                            <p:txEl>
                                              <p:pRg st="4" end="4"/>
                                            </p:txEl>
                                          </p:spTgt>
                                        </p:tgtEl>
                                        <p:attrNameLst>
                                          <p:attrName>style.visibility</p:attrName>
                                        </p:attrNameLst>
                                      </p:cBhvr>
                                      <p:to>
                                        <p:strVal val="visible"/>
                                      </p:to>
                                    </p:set>
                                    <p:animEffect filter="fade" transition="in">
                                      <p:cBhvr additive="repl">
                                        <p:cTn id="235" dur="1822"/>
                                        <p:tgtEl>
                                          <p:spTgt spid="95">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98" name="Google Shape;227;p26" descr=""/>
          <p:cNvPicPr/>
          <p:nvPr/>
        </p:nvPicPr>
        <p:blipFill>
          <a:blip r:embed="rId1"/>
          <a:stretch/>
        </p:blipFill>
        <p:spPr>
          <a:xfrm>
            <a:off x="0" y="0"/>
            <a:ext cx="12191760" cy="1441080"/>
          </a:xfrm>
          <a:prstGeom prst="rect">
            <a:avLst/>
          </a:prstGeom>
          <a:ln w="0">
            <a:noFill/>
          </a:ln>
        </p:spPr>
      </p:pic>
      <p:sp>
        <p:nvSpPr>
          <p:cNvPr id="99" name="CustomShape 1"/>
          <p:cNvSpPr/>
          <p:nvPr/>
        </p:nvSpPr>
        <p:spPr>
          <a:xfrm>
            <a:off x="0" y="0"/>
            <a:ext cx="12191760" cy="6857640"/>
          </a:xfrm>
          <a:prstGeom prst="rect">
            <a:avLst/>
          </a:prstGeom>
          <a:solidFill>
            <a:schemeClr val="dk1"/>
          </a:solidFill>
          <a:ln w="0">
            <a:noFill/>
          </a:ln>
        </p:spPr>
        <p:style>
          <a:lnRef idx="0"/>
          <a:fillRef idx="0"/>
          <a:effectRef idx="0"/>
          <a:fontRef idx="minor"/>
        </p:style>
      </p:sp>
      <p:sp>
        <p:nvSpPr>
          <p:cNvPr id="100" name="CustomShape 2"/>
          <p:cNvSpPr/>
          <p:nvPr/>
        </p:nvSpPr>
        <p:spPr>
          <a:xfrm>
            <a:off x="685800" y="1747440"/>
            <a:ext cx="10820160" cy="4023720"/>
          </a:xfrm>
          <a:prstGeom prst="rect">
            <a:avLst/>
          </a:prstGeom>
          <a:noFill/>
          <a:ln w="0">
            <a:noFill/>
          </a:ln>
        </p:spPr>
        <p:style>
          <a:lnRef idx="0"/>
          <a:fillRef idx="0"/>
          <a:effectRef idx="0"/>
          <a:fontRef idx="minor"/>
        </p:style>
        <p:txBody>
          <a:bodyPr>
            <a:normAutofit fontScale="48000"/>
          </a:bodyPr>
          <a:p>
            <a:pPr>
              <a:lnSpc>
                <a:spcPct val="90000"/>
              </a:lnSpc>
              <a:tabLst>
                <a:tab algn="l" pos="0"/>
              </a:tabLst>
            </a:pPr>
            <a:endParaRPr b="0" lang="fr-FR" sz="1800" spc="-1" strike="noStrike">
              <a:latin typeface="Arial"/>
            </a:endParaRPr>
          </a:p>
          <a:p>
            <a:pPr marL="343080" indent="-285480" algn="just">
              <a:lnSpc>
                <a:spcPct val="90000"/>
              </a:lnSpc>
              <a:spcBef>
                <a:spcPts val="601"/>
              </a:spcBef>
              <a:buClr>
                <a:srgbClr val="ffffff"/>
              </a:buClr>
              <a:buFont typeface="Noto Sans Symbols"/>
              <a:buChar char="⮚"/>
              <a:tabLst>
                <a:tab algn="l" pos="0"/>
              </a:tabLst>
            </a:pPr>
            <a:r>
              <a:rPr b="1" lang="fr-FR" sz="2300" spc="-1" strike="noStrike">
                <a:solidFill>
                  <a:srgbClr val="ffffff"/>
                </a:solidFill>
                <a:latin typeface="Jacques Francois Shadow"/>
                <a:ea typeface="Jacques Francois Shadow"/>
              </a:rPr>
              <a:t>La fiction du rêve est l'expédient utilisé par Diderot pour répondre à deux exigences différentes : en premier lieu, l'espace du rêve est l'endroit le plus favorable pour la libre formulation des résultats les plus radicaux et audacieux de sa pensée.</a:t>
            </a:r>
            <a:endParaRPr b="0" lang="fr-FR" sz="2300" spc="-1" strike="noStrike">
              <a:latin typeface="Arial"/>
            </a:endParaRPr>
          </a:p>
          <a:p>
            <a:pPr marL="343080" indent="-139320" algn="just">
              <a:lnSpc>
                <a:spcPct val="90000"/>
              </a:lnSpc>
              <a:spcBef>
                <a:spcPts val="601"/>
              </a:spcBef>
              <a:tabLst>
                <a:tab algn="l" pos="0"/>
              </a:tabLst>
            </a:pPr>
            <a:endParaRPr b="0" lang="fr-FR" sz="2300" spc="-1" strike="noStrike">
              <a:latin typeface="Arial"/>
            </a:endParaRPr>
          </a:p>
          <a:p>
            <a:pPr marL="343080" indent="-285480" algn="just">
              <a:lnSpc>
                <a:spcPct val="90000"/>
              </a:lnSpc>
              <a:spcBef>
                <a:spcPts val="601"/>
              </a:spcBef>
              <a:buClr>
                <a:srgbClr val="ffffff"/>
              </a:buClr>
              <a:buFont typeface="Noto Sans Symbols"/>
              <a:buChar char="⮚"/>
              <a:tabLst>
                <a:tab algn="l" pos="0"/>
              </a:tabLst>
            </a:pPr>
            <a:r>
              <a:rPr b="1" lang="fr-FR" sz="2300" spc="-1" strike="noStrike">
                <a:solidFill>
                  <a:srgbClr val="ffffff"/>
                </a:solidFill>
                <a:latin typeface="Jacques Francois Shadow"/>
                <a:ea typeface="Jacques Francois Shadow"/>
              </a:rPr>
              <a:t>Deux points sont centraux dans l'œuvre de Diderot : la conception matérialiste de la réalité, et la primauté de la sensibilité. </a:t>
            </a:r>
            <a:endParaRPr b="0" lang="fr-FR" sz="2300" spc="-1" strike="noStrike">
              <a:latin typeface="Arial"/>
            </a:endParaRPr>
          </a:p>
          <a:p>
            <a:pPr marL="343080" indent="-139320" algn="just">
              <a:lnSpc>
                <a:spcPct val="90000"/>
              </a:lnSpc>
              <a:spcBef>
                <a:spcPts val="601"/>
              </a:spcBef>
              <a:tabLst>
                <a:tab algn="l" pos="0"/>
              </a:tabLst>
            </a:pPr>
            <a:endParaRPr b="0" lang="fr-FR" sz="2300" spc="-1" strike="noStrike">
              <a:latin typeface="Arial"/>
            </a:endParaRPr>
          </a:p>
          <a:p>
            <a:pPr marL="343080" indent="-285480" algn="just">
              <a:lnSpc>
                <a:spcPct val="90000"/>
              </a:lnSpc>
              <a:spcBef>
                <a:spcPts val="601"/>
              </a:spcBef>
              <a:buClr>
                <a:srgbClr val="ffffff"/>
              </a:buClr>
              <a:buFont typeface="Noto Sans Symbols"/>
              <a:buChar char="⮚"/>
              <a:tabLst>
                <a:tab algn="l" pos="0"/>
              </a:tabLst>
            </a:pPr>
            <a:r>
              <a:rPr b="1" lang="fr-FR" sz="2300" spc="-1" strike="noStrike">
                <a:solidFill>
                  <a:srgbClr val="ffffff"/>
                </a:solidFill>
                <a:latin typeface="Jacques Francois Shadow"/>
                <a:ea typeface="Jacques Francois Shadow"/>
              </a:rPr>
              <a:t>Selon le philosophe, la vie de l’homme est marquée par la précarité</a:t>
            </a:r>
            <a:endParaRPr b="0" lang="fr-FR" sz="2300" spc="-1" strike="noStrike">
              <a:latin typeface="Arial"/>
            </a:endParaRPr>
          </a:p>
          <a:p>
            <a:pPr marL="343080" indent="-139320" algn="just">
              <a:lnSpc>
                <a:spcPct val="90000"/>
              </a:lnSpc>
              <a:spcBef>
                <a:spcPts val="601"/>
              </a:spcBef>
              <a:tabLst>
                <a:tab algn="l" pos="0"/>
              </a:tabLst>
            </a:pPr>
            <a:endParaRPr b="0" lang="fr-FR" sz="2300" spc="-1" strike="noStrike">
              <a:latin typeface="Arial"/>
            </a:endParaRPr>
          </a:p>
          <a:p>
            <a:pPr marL="343080" indent="-285480" algn="just">
              <a:lnSpc>
                <a:spcPct val="90000"/>
              </a:lnSpc>
              <a:spcBef>
                <a:spcPts val="601"/>
              </a:spcBef>
              <a:buClr>
                <a:srgbClr val="ffffff"/>
              </a:buClr>
              <a:buFont typeface="Noto Sans Symbols"/>
              <a:buChar char="⮚"/>
              <a:tabLst>
                <a:tab algn="l" pos="0"/>
              </a:tabLst>
            </a:pPr>
            <a:r>
              <a:rPr b="1" lang="fr-FR" sz="2300" spc="-1" strike="noStrike">
                <a:solidFill>
                  <a:srgbClr val="ffffff"/>
                </a:solidFill>
                <a:latin typeface="Jacques Francois Shadow"/>
                <a:ea typeface="Jacques Francois Shadow"/>
              </a:rPr>
              <a:t>L'auteur veut souligner le caractère limité de la connaissance humaine.</a:t>
            </a:r>
            <a:endParaRPr b="0" lang="fr-FR" sz="2300" spc="-1" strike="noStrike">
              <a:latin typeface="Arial"/>
            </a:endParaRPr>
          </a:p>
        </p:txBody>
      </p:sp>
      <p:sp>
        <p:nvSpPr>
          <p:cNvPr id="101" name="CustomShape 3"/>
          <p:cNvSpPr/>
          <p:nvPr/>
        </p:nvSpPr>
        <p:spPr>
          <a:xfrm>
            <a:off x="2687040" y="639360"/>
            <a:ext cx="6817320" cy="1097280"/>
          </a:xfrm>
          <a:prstGeom prst="rect">
            <a:avLst/>
          </a:prstGeom>
          <a:noFill/>
          <a:ln w="0">
            <a:noFill/>
          </a:ln>
        </p:spPr>
        <p:style>
          <a:lnRef idx="0"/>
          <a:fillRef idx="0"/>
          <a:effectRef idx="0"/>
          <a:fontRef idx="minor"/>
        </p:style>
        <p:txBody>
          <a:bodyPr>
            <a:spAutoFit/>
          </a:bodyPr>
          <a:p>
            <a:pPr algn="ctr">
              <a:lnSpc>
                <a:spcPct val="100000"/>
              </a:lnSpc>
              <a:tabLst>
                <a:tab algn="l" pos="0"/>
              </a:tabLst>
            </a:pPr>
            <a:r>
              <a:rPr b="1" lang="fr-FR" sz="2200" spc="-1" strike="noStrike">
                <a:solidFill>
                  <a:srgbClr val="ffffff"/>
                </a:solidFill>
                <a:latin typeface="Jacques Francois Shadow"/>
                <a:ea typeface="Jacques Francois Shadow"/>
              </a:rPr>
              <a:t>Cette euvre marque le point d'arrivée du matérialisme de Diderot, le résultat le plus radical de sa réflexion philosophique.</a:t>
            </a:r>
            <a:endParaRPr b="0" lang="fr-FR" sz="2200" spc="-1" strike="noStrike">
              <a:latin typeface="Arial"/>
            </a:endParaRPr>
          </a:p>
        </p:txBody>
      </p:sp>
    </p:spTree>
  </p:cSld>
  <mc:AlternateContent>
    <mc:Choice Requires="p14">
      <p:transition spd="slow" p14:dur="4000">
        <p:fade thruBlk="true"/>
      </p:transition>
    </mc:Choice>
    <mc:Fallback>
      <p:transition spd="slow">
        <p:fade thruBlk="true"/>
      </p:transition>
    </mc:Fallback>
  </mc:AlternateContent>
  <p:timing>
    <p:tnLst>
      <p:par>
        <p:cTn id="236" dur="indefinite" restart="never" nodeType="tmRoot">
          <p:childTnLst>
            <p:seq>
              <p:cTn id="237" dur="indefinite" nodeType="mainSeq">
                <p:childTnLst>
                  <p:par>
                    <p:cTn id="238" fill="hold">
                      <p:stCondLst>
                        <p:cond delay="indefinite"/>
                      </p:stCondLst>
                      <p:childTnLst>
                        <p:par>
                          <p:cTn id="239" fill="hold">
                            <p:stCondLst>
                              <p:cond delay="0"/>
                            </p:stCondLst>
                            <p:childTnLst>
                              <p:par>
                                <p:cTn id="240" nodeType="clickEffect" fill="hold" presetClass="entr" presetID="10">
                                  <p:stCondLst>
                                    <p:cond delay="0"/>
                                  </p:stCondLst>
                                  <p:childTnLst>
                                    <p:set>
                                      <p:cBhvr>
                                        <p:cTn id="241" dur="1" fill="hold">
                                          <p:stCondLst>
                                            <p:cond delay="0"/>
                                          </p:stCondLst>
                                        </p:cTn>
                                        <p:tgtEl>
                                          <p:spTgt spid="101"/>
                                        </p:tgtEl>
                                        <p:attrNameLst>
                                          <p:attrName>style.visibility</p:attrName>
                                        </p:attrNameLst>
                                      </p:cBhvr>
                                      <p:to>
                                        <p:strVal val="visible"/>
                                      </p:to>
                                    </p:set>
                                    <p:animEffect filter="fade" transition="in">
                                      <p:cBhvr additive="repl">
                                        <p:cTn id="242" dur="500"/>
                                        <p:tgtEl>
                                          <p:spTgt spid="1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 name="CustomShape 1"/>
          <p:cNvSpPr/>
          <p:nvPr/>
        </p:nvSpPr>
        <p:spPr>
          <a:xfrm>
            <a:off x="525960" y="180000"/>
            <a:ext cx="5054040" cy="1919880"/>
          </a:xfrm>
          <a:prstGeom prst="rect">
            <a:avLst/>
          </a:prstGeom>
          <a:noFill/>
          <a:ln w="0">
            <a:noFill/>
          </a:ln>
        </p:spPr>
        <p:style>
          <a:lnRef idx="0"/>
          <a:fillRef idx="0"/>
          <a:effectRef idx="0"/>
          <a:fontRef idx="minor"/>
        </p:style>
        <p:txBody>
          <a:bodyPr>
            <a:spAutoFit/>
          </a:bodyPr>
          <a:p>
            <a:pPr>
              <a:lnSpc>
                <a:spcPct val="100000"/>
              </a:lnSpc>
              <a:tabLst>
                <a:tab algn="l" pos="0"/>
              </a:tabLst>
            </a:pPr>
            <a:r>
              <a:rPr b="1" lang="fr-FR" sz="6000" spc="-1" strike="noStrike">
                <a:solidFill>
                  <a:srgbClr val="fefefe"/>
                </a:solidFill>
                <a:latin typeface="Jacques Francois Shadow"/>
                <a:ea typeface="Jacques Francois Shadow"/>
              </a:rPr>
              <a:t>La Religieuse:</a:t>
            </a:r>
            <a:endParaRPr b="0" lang="fr-FR" sz="6000" spc="-1" strike="noStrike">
              <a:latin typeface="Arial"/>
            </a:endParaRPr>
          </a:p>
        </p:txBody>
      </p:sp>
      <p:sp>
        <p:nvSpPr>
          <p:cNvPr id="103" name="CustomShape 2"/>
          <p:cNvSpPr/>
          <p:nvPr/>
        </p:nvSpPr>
        <p:spPr>
          <a:xfrm>
            <a:off x="258840" y="2268000"/>
            <a:ext cx="4344480" cy="1051200"/>
          </a:xfrm>
          <a:prstGeom prst="rect">
            <a:avLst/>
          </a:prstGeom>
          <a:noFill/>
          <a:ln w="0">
            <a:noFill/>
          </a:ln>
        </p:spPr>
        <p:style>
          <a:lnRef idx="0"/>
          <a:fillRef idx="0"/>
          <a:effectRef idx="0"/>
          <a:fontRef idx="minor"/>
        </p:style>
        <p:txBody>
          <a:bodyPr>
            <a:spAutoFit/>
          </a:bodyPr>
          <a:p>
            <a:pPr algn="just">
              <a:lnSpc>
                <a:spcPct val="100000"/>
              </a:lnSpc>
              <a:tabLst>
                <a:tab algn="l" pos="0"/>
              </a:tabLst>
            </a:pPr>
            <a:r>
              <a:rPr b="1" lang="fr-FR" sz="2100" spc="-1" strike="noStrike">
                <a:solidFill>
                  <a:srgbClr val="ffffff"/>
                </a:solidFill>
                <a:latin typeface="Jacques Francois Shadow"/>
                <a:ea typeface="Jacques Francois Shadow"/>
              </a:rPr>
              <a:t>C’est un roman achevé vers 1780 et publié pour la première fois en 1796. </a:t>
            </a:r>
            <a:endParaRPr b="0" lang="fr-FR" sz="2100" spc="-1" strike="noStrike">
              <a:latin typeface="Arial"/>
            </a:endParaRPr>
          </a:p>
        </p:txBody>
      </p:sp>
      <p:sp>
        <p:nvSpPr>
          <p:cNvPr id="104" name="CustomShape 3"/>
          <p:cNvSpPr/>
          <p:nvPr/>
        </p:nvSpPr>
        <p:spPr>
          <a:xfrm>
            <a:off x="258840" y="3429000"/>
            <a:ext cx="5440320" cy="3141000"/>
          </a:xfrm>
          <a:prstGeom prst="rect">
            <a:avLst/>
          </a:prstGeom>
          <a:noFill/>
          <a:ln w="0">
            <a:noFill/>
          </a:ln>
        </p:spPr>
        <p:style>
          <a:lnRef idx="0"/>
          <a:fillRef idx="0"/>
          <a:effectRef idx="0"/>
          <a:fontRef idx="minor"/>
        </p:style>
        <p:txBody>
          <a:bodyPr>
            <a:spAutoFit/>
          </a:bodyPr>
          <a:p>
            <a:pPr algn="just">
              <a:lnSpc>
                <a:spcPct val="100000"/>
              </a:lnSpc>
              <a:tabLst>
                <a:tab algn="l" pos="0"/>
              </a:tabLst>
            </a:pPr>
            <a:r>
              <a:rPr b="1" lang="fr-FR" sz="2000" spc="-1" strike="noStrike">
                <a:solidFill>
                  <a:srgbClr val="ffffff"/>
                </a:solidFill>
                <a:latin typeface="Jacques Francois Shadow"/>
                <a:ea typeface="Jacques Francois Shadow"/>
              </a:rPr>
              <a:t>Il s'agit d'un ouvrage anticlérical inspiré du cas d'une religieuse de l'abbaye royale de Longchamp, Marguerite Delamarre, qui en 1758 demanda à quitter le couvent où sa mère l'avait enfermée, car elle était fille illégitime. La voix narrative est celle du protagoniste lui-même, le travail est donc raconté à la première personne.</a:t>
            </a:r>
            <a:endParaRPr b="0" lang="fr-FR" sz="2000" spc="-1" strike="noStrike">
              <a:latin typeface="Arial"/>
            </a:endParaRPr>
          </a:p>
        </p:txBody>
      </p:sp>
      <p:pic>
        <p:nvPicPr>
          <p:cNvPr id="105" name="Google Shape;239;p27" descr=""/>
          <p:cNvPicPr/>
          <p:nvPr/>
        </p:nvPicPr>
        <p:blipFill>
          <a:blip r:embed="rId1"/>
          <a:stretch/>
        </p:blipFill>
        <p:spPr>
          <a:xfrm>
            <a:off x="6947640" y="0"/>
            <a:ext cx="5266800" cy="7020000"/>
          </a:xfrm>
          <a:prstGeom prst="rect">
            <a:avLst/>
          </a:prstGeom>
          <a:ln w="0">
            <a:noFill/>
          </a:ln>
        </p:spPr>
      </p:pic>
      <p:pic>
        <p:nvPicPr>
          <p:cNvPr id="106" name="Google Shape;229;p26" descr=""/>
          <p:cNvPicPr/>
          <p:nvPr/>
        </p:nvPicPr>
        <p:blipFill>
          <a:blip r:embed="rId2">
            <a:alphaModFix amt="30000"/>
          </a:blip>
          <a:srcRect l="9053" t="0" r="2053" b="0"/>
          <a:stretch/>
        </p:blipFill>
        <p:spPr>
          <a:xfrm>
            <a:off x="6708240" y="-1277640"/>
            <a:ext cx="12191760" cy="6857640"/>
          </a:xfrm>
          <a:prstGeom prst="rect">
            <a:avLst/>
          </a:prstGeom>
          <a:ln w="0">
            <a:noFill/>
          </a:ln>
        </p:spPr>
      </p:pic>
    </p:spTree>
  </p:cSld>
  <mc:AlternateContent>
    <mc:Choice Requires="p14">
      <p:transition spd="slow" p14:dur="4000">
        <p:fade thruBlk="true"/>
      </p:transition>
    </mc:Choice>
    <mc:Fallback>
      <p:transition spd="slow">
        <p:fade thruBlk="true"/>
      </p:transition>
    </mc:Fallback>
  </mc:AlternateContent>
  <p:timing>
    <p:tnLst>
      <p:par>
        <p:cTn id="243" dur="indefinite" restart="never" nodeType="tmRoot">
          <p:childTnLst>
            <p:seq>
              <p:cTn id="244" dur="indefinite" nodeType="mainSeq">
                <p:childTnLst>
                  <p:par>
                    <p:cTn id="245" fill="hold">
                      <p:stCondLst>
                        <p:cond delay="indefinite"/>
                      </p:stCondLst>
                      <p:childTnLst>
                        <p:par>
                          <p:cTn id="246" fill="hold">
                            <p:stCondLst>
                              <p:cond delay="0"/>
                            </p:stCondLst>
                            <p:childTnLst>
                              <p:par>
                                <p:cTn id="247" nodeType="clickEffect" fill="hold" presetClass="entr" presetID="10">
                                  <p:stCondLst>
                                    <p:cond delay="0"/>
                                  </p:stCondLst>
                                  <p:childTnLst>
                                    <p:set>
                                      <p:cBhvr>
                                        <p:cTn id="248" dur="1" fill="hold">
                                          <p:stCondLst>
                                            <p:cond delay="0"/>
                                          </p:stCondLst>
                                        </p:cTn>
                                        <p:tgtEl>
                                          <p:spTgt spid="102"/>
                                        </p:tgtEl>
                                        <p:attrNameLst>
                                          <p:attrName>style.visibility</p:attrName>
                                        </p:attrNameLst>
                                      </p:cBhvr>
                                      <p:to>
                                        <p:strVal val="visible"/>
                                      </p:to>
                                    </p:set>
                                    <p:animEffect filter="fade" transition="in">
                                      <p:cBhvr additive="repl">
                                        <p:cTn id="249" dur="500"/>
                                        <p:tgtEl>
                                          <p:spTgt spid="102"/>
                                        </p:tgtEl>
                                      </p:cBhvr>
                                    </p:animEffect>
                                  </p:childTnLst>
                                </p:cTn>
                              </p:par>
                            </p:childTnLst>
                          </p:cTn>
                        </p:par>
                      </p:childTnLst>
                    </p:cTn>
                  </p:par>
                  <p:par>
                    <p:cTn id="250" fill="hold">
                      <p:stCondLst>
                        <p:cond delay="indefinite"/>
                      </p:stCondLst>
                      <p:childTnLst>
                        <p:par>
                          <p:cTn id="251" fill="hold">
                            <p:stCondLst>
                              <p:cond delay="0"/>
                            </p:stCondLst>
                            <p:childTnLst>
                              <p:par>
                                <p:cTn id="252" nodeType="clickEffect" fill="hold" presetClass="entr" presetID="10">
                                  <p:stCondLst>
                                    <p:cond delay="0"/>
                                  </p:stCondLst>
                                  <p:childTnLst>
                                    <p:set>
                                      <p:cBhvr>
                                        <p:cTn id="253" dur="1" fill="hold">
                                          <p:stCondLst>
                                            <p:cond delay="0"/>
                                          </p:stCondLst>
                                        </p:cTn>
                                        <p:tgtEl>
                                          <p:spTgt spid="103">
                                            <p:txEl>
                                              <p:pRg st="0" end="0"/>
                                            </p:txEl>
                                          </p:spTgt>
                                        </p:tgtEl>
                                        <p:attrNameLst>
                                          <p:attrName>style.visibility</p:attrName>
                                        </p:attrNameLst>
                                      </p:cBhvr>
                                      <p:to>
                                        <p:strVal val="visible"/>
                                      </p:to>
                                    </p:set>
                                    <p:animEffect filter="fade" transition="in">
                                      <p:cBhvr additive="repl">
                                        <p:cTn id="254" dur="1822"/>
                                        <p:tgtEl>
                                          <p:spTgt spid="103">
                                            <p:txEl>
                                              <p:pRg st="0" end="0"/>
                                            </p:txEl>
                                          </p:spTgt>
                                        </p:tgtEl>
                                      </p:cBhvr>
                                    </p:animEffect>
                                  </p:childTnLst>
                                </p:cTn>
                              </p:par>
                            </p:childTnLst>
                          </p:cTn>
                        </p:par>
                      </p:childTnLst>
                    </p:cTn>
                  </p:par>
                  <p:par>
                    <p:cTn id="255" fill="hold">
                      <p:stCondLst>
                        <p:cond delay="indefinite"/>
                      </p:stCondLst>
                      <p:childTnLst>
                        <p:par>
                          <p:cTn id="256" fill="hold">
                            <p:stCondLst>
                              <p:cond delay="0"/>
                            </p:stCondLst>
                            <p:childTnLst>
                              <p:par>
                                <p:cTn id="257" nodeType="clickEffect" fill="hold" presetClass="entr" presetID="10">
                                  <p:stCondLst>
                                    <p:cond delay="0"/>
                                  </p:stCondLst>
                                  <p:childTnLst>
                                    <p:set>
                                      <p:cBhvr>
                                        <p:cTn id="258" dur="1" fill="hold">
                                          <p:stCondLst>
                                            <p:cond delay="0"/>
                                          </p:stCondLst>
                                        </p:cTn>
                                        <p:tgtEl>
                                          <p:spTgt spid="104"/>
                                        </p:tgtEl>
                                        <p:attrNameLst>
                                          <p:attrName>style.visibility</p:attrName>
                                        </p:attrNameLst>
                                      </p:cBhvr>
                                      <p:to>
                                        <p:strVal val="visible"/>
                                      </p:to>
                                    </p:set>
                                    <p:animEffect filter="fade" transition="in">
                                      <p:cBhvr additive="repl">
                                        <p:cTn id="259" dur="1822"/>
                                        <p:tgtEl>
                                          <p:spTgt spid="1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pic>
        <p:nvPicPr>
          <p:cNvPr id="107" name="Google Shape;244;p28" descr=""/>
          <p:cNvPicPr/>
          <p:nvPr/>
        </p:nvPicPr>
        <p:blipFill>
          <a:blip r:embed="rId1"/>
          <a:stretch/>
        </p:blipFill>
        <p:spPr>
          <a:xfrm>
            <a:off x="0" y="0"/>
            <a:ext cx="12191760" cy="1441080"/>
          </a:xfrm>
          <a:prstGeom prst="rect">
            <a:avLst/>
          </a:prstGeom>
          <a:ln w="0">
            <a:noFill/>
          </a:ln>
        </p:spPr>
      </p:pic>
      <p:sp>
        <p:nvSpPr>
          <p:cNvPr id="108" name="CustomShape 1"/>
          <p:cNvSpPr/>
          <p:nvPr/>
        </p:nvSpPr>
        <p:spPr>
          <a:xfrm>
            <a:off x="0" y="0"/>
            <a:ext cx="12191760" cy="6857640"/>
          </a:xfrm>
          <a:prstGeom prst="rect">
            <a:avLst/>
          </a:prstGeom>
          <a:solidFill>
            <a:schemeClr val="dk1"/>
          </a:solidFill>
          <a:ln w="0">
            <a:noFill/>
          </a:ln>
        </p:spPr>
        <p:style>
          <a:lnRef idx="0"/>
          <a:fillRef idx="0"/>
          <a:effectRef idx="0"/>
          <a:fontRef idx="minor"/>
        </p:style>
      </p:sp>
      <p:pic>
        <p:nvPicPr>
          <p:cNvPr id="109" name="Google Shape;246;p28" descr=""/>
          <p:cNvPicPr/>
          <p:nvPr/>
        </p:nvPicPr>
        <p:blipFill>
          <a:blip r:embed="rId2">
            <a:alphaModFix amt="30000"/>
          </a:blip>
          <a:srcRect l="0" t="3180" r="0" b="47183"/>
          <a:stretch/>
        </p:blipFill>
        <p:spPr>
          <a:xfrm>
            <a:off x="0" y="0"/>
            <a:ext cx="12191760" cy="6857640"/>
          </a:xfrm>
          <a:prstGeom prst="rect">
            <a:avLst/>
          </a:prstGeom>
          <a:ln w="0">
            <a:noFill/>
          </a:ln>
        </p:spPr>
      </p:pic>
      <p:sp>
        <p:nvSpPr>
          <p:cNvPr id="110" name="CustomShape 2"/>
          <p:cNvSpPr/>
          <p:nvPr/>
        </p:nvSpPr>
        <p:spPr>
          <a:xfrm>
            <a:off x="2895480" y="764280"/>
            <a:ext cx="8610120" cy="1292760"/>
          </a:xfrm>
          <a:prstGeom prst="rect">
            <a:avLst/>
          </a:prstGeom>
          <a:noFill/>
          <a:ln w="0">
            <a:noFill/>
          </a:ln>
        </p:spPr>
        <p:style>
          <a:lnRef idx="0"/>
          <a:fillRef idx="0"/>
          <a:effectRef idx="0"/>
          <a:fontRef idx="minor"/>
        </p:style>
        <p:txBody>
          <a:bodyPr anchor="ctr">
            <a:normAutofit/>
          </a:bodyPr>
          <a:p>
            <a:pPr algn="r">
              <a:lnSpc>
                <a:spcPct val="90000"/>
              </a:lnSpc>
              <a:tabLst>
                <a:tab algn="l" pos="0"/>
              </a:tabLst>
            </a:pPr>
            <a:r>
              <a:rPr b="1" i="1" lang="fr-FR" sz="4000" spc="-1" strike="noStrike">
                <a:solidFill>
                  <a:srgbClr val="ffffff"/>
                </a:solidFill>
                <a:latin typeface="Jacques Francois Shadow"/>
                <a:ea typeface="Jacques Francois Shadow"/>
              </a:rPr>
              <a:t>L’INTRIGUE </a:t>
            </a:r>
            <a:endParaRPr b="0" lang="fr-FR" sz="4000" spc="-1" strike="noStrike">
              <a:latin typeface="Arial"/>
            </a:endParaRPr>
          </a:p>
        </p:txBody>
      </p:sp>
      <p:sp>
        <p:nvSpPr>
          <p:cNvPr id="111" name="CustomShape 3"/>
          <p:cNvSpPr/>
          <p:nvPr/>
        </p:nvSpPr>
        <p:spPr>
          <a:xfrm>
            <a:off x="685800" y="2194560"/>
            <a:ext cx="10820160" cy="4023720"/>
          </a:xfrm>
          <a:prstGeom prst="rect">
            <a:avLst/>
          </a:prstGeom>
          <a:noFill/>
          <a:ln w="0">
            <a:noFill/>
          </a:ln>
        </p:spPr>
        <p:style>
          <a:lnRef idx="0"/>
          <a:fillRef idx="0"/>
          <a:effectRef idx="0"/>
          <a:fontRef idx="minor"/>
        </p:style>
        <p:txBody>
          <a:bodyPr anchor="ctr">
            <a:normAutofit fontScale="74000"/>
          </a:bodyPr>
          <a:p>
            <a:pPr algn="just">
              <a:lnSpc>
                <a:spcPct val="90000"/>
              </a:lnSpc>
              <a:tabLst>
                <a:tab algn="l" pos="0"/>
              </a:tabLst>
            </a:pPr>
            <a:r>
              <a:rPr b="1" lang="fr-FR" sz="2100" spc="-1" strike="noStrike">
                <a:solidFill>
                  <a:srgbClr val="ffffff"/>
                </a:solidFill>
                <a:latin typeface="Jacques Francois Shadow"/>
                <a:ea typeface="Jacques Francois Shadow"/>
              </a:rPr>
              <a:t>Au XVIle siècle en France, une jeune fille du nom de Suzanne Simonin est forcée par ses parents, pour des raisons financières présumées, de s'enfermer dans un couvent. La réalité est qu'au lieu de cela, la mère espérait cacher son péché juvénile, car la fille est une fille illégitime. Dans la communauté des Clarisses de Longchamp, la jeune fille rencontre un vieux mystique avec qui elle se lie d'amitié avant que la vieille femme ne meure; mais avec l'arrivée de la nouvelle mère a de la supérieure, seur Christine, Suzanne veut rompre ses voeux. La défenseuse de la jeune femme obtient cependant pour elle le transfert au couvent de Saint-Eutrope. Ici Suzanne subit une tentative infructueuse de séduction; incapable de supporter plus longtemps le régime cloîtré, il réussit à s'échapper du couvent. La fin nous fait comprendre que Suzanne reste cachée dans l'attente de l'aide du marquis de Croismare, vivant dans la peur constante d'être reprise.</a:t>
            </a:r>
            <a:endParaRPr b="0" lang="fr-FR" sz="2100" spc="-1" strike="noStrike">
              <a:latin typeface="Arial"/>
            </a:endParaRPr>
          </a:p>
        </p:txBody>
      </p:sp>
    </p:spTree>
  </p:cSld>
  <mc:AlternateContent>
    <mc:Choice Requires="p14">
      <p:transition spd="slow" p14:dur="4000">
        <p:fade thruBlk="true"/>
      </p:transition>
    </mc:Choice>
    <mc:Fallback>
      <p:transition spd="slow">
        <p:fade thruBlk="true"/>
      </p:transition>
    </mc:Fallback>
  </mc:AlternateContent>
  <p:timing>
    <p:tnLst>
      <p:par>
        <p:cTn id="260" dur="indefinite" restart="never" nodeType="tmRoot">
          <p:childTnLst>
            <p:seq>
              <p:cTn id="261" dur="indefinite" nodeType="mainSeq">
                <p:childTnLst>
                  <p:par>
                    <p:cTn id="262" fill="hold">
                      <p:stCondLst>
                        <p:cond delay="indefinite"/>
                      </p:stCondLst>
                      <p:childTnLst>
                        <p:par>
                          <p:cTn id="263" fill="hold">
                            <p:stCondLst>
                              <p:cond delay="0"/>
                            </p:stCondLst>
                            <p:childTnLst>
                              <p:par>
                                <p:cTn id="264" nodeType="clickEffect" fill="hold" presetClass="entr" presetID="10">
                                  <p:stCondLst>
                                    <p:cond delay="0"/>
                                  </p:stCondLst>
                                  <p:childTnLst>
                                    <p:set>
                                      <p:cBhvr>
                                        <p:cTn id="265" dur="1" fill="hold">
                                          <p:stCondLst>
                                            <p:cond delay="0"/>
                                          </p:stCondLst>
                                        </p:cTn>
                                        <p:tgtEl>
                                          <p:spTgt spid="110"/>
                                        </p:tgtEl>
                                        <p:attrNameLst>
                                          <p:attrName>style.visibility</p:attrName>
                                        </p:attrNameLst>
                                      </p:cBhvr>
                                      <p:to>
                                        <p:strVal val="visible"/>
                                      </p:to>
                                    </p:set>
                                    <p:animEffect filter="fade" transition="in">
                                      <p:cBhvr additive="repl">
                                        <p:cTn id="266" dur="500"/>
                                        <p:tgtEl>
                                          <p:spTgt spid="110"/>
                                        </p:tgtEl>
                                      </p:cBhvr>
                                    </p:animEffect>
                                  </p:childTnLst>
                                </p:cTn>
                              </p:par>
                            </p:childTnLst>
                          </p:cTn>
                        </p:par>
                      </p:childTnLst>
                    </p:cTn>
                  </p:par>
                  <p:par>
                    <p:cTn id="267" fill="hold">
                      <p:stCondLst>
                        <p:cond delay="indefinite"/>
                      </p:stCondLst>
                      <p:childTnLst>
                        <p:par>
                          <p:cTn id="268" fill="hold">
                            <p:stCondLst>
                              <p:cond delay="0"/>
                            </p:stCondLst>
                            <p:childTnLst>
                              <p:par>
                                <p:cTn id="269" nodeType="clickEffect" fill="hold" presetClass="entr" presetID="10">
                                  <p:stCondLst>
                                    <p:cond delay="0"/>
                                  </p:stCondLst>
                                  <p:childTnLst>
                                    <p:set>
                                      <p:cBhvr>
                                        <p:cTn id="270" dur="1" fill="hold">
                                          <p:stCondLst>
                                            <p:cond delay="0"/>
                                          </p:stCondLst>
                                        </p:cTn>
                                        <p:tgtEl>
                                          <p:spTgt spid="111"/>
                                        </p:tgtEl>
                                        <p:attrNameLst>
                                          <p:attrName>style.visibility</p:attrName>
                                        </p:attrNameLst>
                                      </p:cBhvr>
                                      <p:to>
                                        <p:strVal val="visible"/>
                                      </p:to>
                                    </p:set>
                                    <p:animEffect filter="fade" transition="in">
                                      <p:cBhvr additive="repl">
                                        <p:cTn id="271" dur="1822"/>
                                        <p:tgtEl>
                                          <p:spTgt spid="1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CustomShape 1"/>
          <p:cNvSpPr/>
          <p:nvPr/>
        </p:nvSpPr>
        <p:spPr>
          <a:xfrm flipH="1">
            <a:off x="456840" y="2403360"/>
            <a:ext cx="3938400" cy="3447720"/>
          </a:xfrm>
          <a:prstGeom prst="leftArrowCallout">
            <a:avLst>
              <a:gd name="adj1" fmla="val 24321"/>
              <a:gd name="adj2" fmla="val 20588"/>
              <a:gd name="adj3" fmla="val 19231"/>
              <a:gd name="adj4" fmla="val 64977"/>
            </a:avLst>
          </a:prstGeom>
          <a:solidFill>
            <a:schemeClr val="accent1"/>
          </a:solidFill>
          <a:ln w="12700">
            <a:solidFill>
              <a:srgbClr val="a2211d"/>
            </a:solidFill>
            <a:round/>
          </a:ln>
        </p:spPr>
        <p:style>
          <a:lnRef idx="0"/>
          <a:fillRef idx="0"/>
          <a:effectRef idx="0"/>
          <a:fontRef idx="minor"/>
        </p:style>
      </p:sp>
      <p:sp>
        <p:nvSpPr>
          <p:cNvPr id="113" name="CustomShape 2"/>
          <p:cNvSpPr/>
          <p:nvPr/>
        </p:nvSpPr>
        <p:spPr>
          <a:xfrm>
            <a:off x="4245840" y="498960"/>
            <a:ext cx="10346400" cy="1006200"/>
          </a:xfrm>
          <a:prstGeom prst="rect">
            <a:avLst/>
          </a:prstGeom>
          <a:noFill/>
          <a:ln w="0">
            <a:noFill/>
          </a:ln>
        </p:spPr>
        <p:style>
          <a:lnRef idx="0"/>
          <a:fillRef idx="0"/>
          <a:effectRef idx="0"/>
          <a:fontRef idx="minor"/>
        </p:style>
        <p:txBody>
          <a:bodyPr>
            <a:spAutoFit/>
          </a:bodyPr>
          <a:p>
            <a:pPr>
              <a:lnSpc>
                <a:spcPct val="100000"/>
              </a:lnSpc>
              <a:tabLst>
                <a:tab algn="l" pos="0"/>
              </a:tabLst>
            </a:pPr>
            <a:r>
              <a:rPr b="1" lang="fr-FR" sz="6000" spc="-1" strike="noStrike">
                <a:solidFill>
                  <a:srgbClr val="ffffff"/>
                </a:solidFill>
                <a:latin typeface="Jacques Francois Shadow"/>
                <a:ea typeface="Jacques Francois Shadow"/>
              </a:rPr>
              <a:t>Le roman et la religion: </a:t>
            </a:r>
            <a:endParaRPr b="0" lang="fr-FR" sz="6000" spc="-1" strike="noStrike">
              <a:latin typeface="Arial"/>
            </a:endParaRPr>
          </a:p>
        </p:txBody>
      </p:sp>
      <p:sp>
        <p:nvSpPr>
          <p:cNvPr id="114" name="CustomShape 3"/>
          <p:cNvSpPr/>
          <p:nvPr/>
        </p:nvSpPr>
        <p:spPr>
          <a:xfrm>
            <a:off x="775800" y="1718640"/>
            <a:ext cx="4258800" cy="731160"/>
          </a:xfrm>
          <a:prstGeom prst="rect">
            <a:avLst/>
          </a:prstGeom>
          <a:noFill/>
          <a:ln w="0">
            <a:noFill/>
          </a:ln>
        </p:spPr>
        <p:style>
          <a:lnRef idx="0"/>
          <a:fillRef idx="0"/>
          <a:effectRef idx="0"/>
          <a:fontRef idx="minor"/>
        </p:style>
        <p:txBody>
          <a:bodyPr>
            <a:spAutoFit/>
          </a:bodyPr>
          <a:p>
            <a:pPr>
              <a:lnSpc>
                <a:spcPct val="100000"/>
              </a:lnSpc>
              <a:tabLst>
                <a:tab algn="l" pos="0"/>
              </a:tabLst>
            </a:pPr>
            <a:r>
              <a:rPr b="1" lang="fr-FR" sz="2100" spc="-1" strike="noStrike">
                <a:solidFill>
                  <a:srgbClr val="ffffff"/>
                </a:solidFill>
                <a:latin typeface="Jacques Francois Shadow"/>
                <a:ea typeface="Jacques Francois Shadow"/>
              </a:rPr>
              <a:t>Diderot était un athée bien connu</a:t>
            </a:r>
            <a:r>
              <a:rPr b="1" lang="fr-FR" sz="1800" spc="-1" strike="noStrike">
                <a:solidFill>
                  <a:srgbClr val="ffffff"/>
                </a:solidFill>
                <a:latin typeface="Century Gothic"/>
                <a:ea typeface="Century Gothic"/>
              </a:rPr>
              <a:t>.     </a:t>
            </a:r>
            <a:endParaRPr b="0" lang="fr-FR" sz="1800" spc="-1" strike="noStrike">
              <a:latin typeface="Arial"/>
            </a:endParaRPr>
          </a:p>
        </p:txBody>
      </p:sp>
      <p:sp>
        <p:nvSpPr>
          <p:cNvPr id="115" name="CustomShape 4"/>
          <p:cNvSpPr/>
          <p:nvPr/>
        </p:nvSpPr>
        <p:spPr>
          <a:xfrm>
            <a:off x="8421120" y="1611360"/>
            <a:ext cx="3510720" cy="1691280"/>
          </a:xfrm>
          <a:prstGeom prst="rect">
            <a:avLst/>
          </a:prstGeom>
          <a:noFill/>
          <a:ln w="0">
            <a:noFill/>
          </a:ln>
        </p:spPr>
        <p:style>
          <a:lnRef idx="0"/>
          <a:fillRef idx="0"/>
          <a:effectRef idx="0"/>
          <a:fontRef idx="minor"/>
        </p:style>
        <p:txBody>
          <a:bodyPr>
            <a:spAutoFit/>
          </a:bodyPr>
          <a:p>
            <a:pPr>
              <a:lnSpc>
                <a:spcPct val="100000"/>
              </a:lnSpc>
              <a:tabLst>
                <a:tab algn="l" pos="0"/>
              </a:tabLst>
            </a:pPr>
            <a:r>
              <a:rPr b="0" lang="fr-FR" sz="1800" spc="-1" strike="noStrike">
                <a:solidFill>
                  <a:srgbClr val="ffffff"/>
                </a:solidFill>
                <a:latin typeface="Century Gothic"/>
                <a:ea typeface="Century Gothic"/>
              </a:rPr>
              <a:t> </a:t>
            </a:r>
            <a:r>
              <a:rPr b="1" lang="fr-FR" sz="2100" spc="-1" strike="noStrike">
                <a:solidFill>
                  <a:srgbClr val="ffffff"/>
                </a:solidFill>
                <a:latin typeface="Jacques Francois Shadow"/>
                <a:ea typeface="Jacques Francois Shadow"/>
              </a:rPr>
              <a:t>il utilisé ce roman pour montrer la corruption des institutions catholiques.</a:t>
            </a:r>
            <a:endParaRPr b="0" lang="fr-FR" sz="2100" spc="-1" strike="noStrike">
              <a:latin typeface="Arial"/>
            </a:endParaRPr>
          </a:p>
        </p:txBody>
      </p:sp>
      <p:sp>
        <p:nvSpPr>
          <p:cNvPr id="116" name="CustomShape 5"/>
          <p:cNvSpPr/>
          <p:nvPr/>
        </p:nvSpPr>
        <p:spPr>
          <a:xfrm>
            <a:off x="8641440" y="4050720"/>
            <a:ext cx="2979720" cy="2011320"/>
          </a:xfrm>
          <a:prstGeom prst="rect">
            <a:avLst/>
          </a:prstGeom>
          <a:noFill/>
          <a:ln w="0">
            <a:noFill/>
          </a:ln>
        </p:spPr>
        <p:style>
          <a:lnRef idx="0"/>
          <a:fillRef idx="0"/>
          <a:effectRef idx="0"/>
          <a:fontRef idx="minor"/>
        </p:style>
        <p:txBody>
          <a:bodyPr>
            <a:spAutoFit/>
          </a:bodyPr>
          <a:p>
            <a:pPr>
              <a:lnSpc>
                <a:spcPct val="100000"/>
              </a:lnSpc>
              <a:tabLst>
                <a:tab algn="l" pos="0"/>
              </a:tabLst>
            </a:pPr>
            <a:r>
              <a:rPr b="1" lang="fr-FR" sz="2100" spc="-1" strike="noStrike">
                <a:solidFill>
                  <a:srgbClr val="ffffff"/>
                </a:solidFill>
                <a:latin typeface="Jacques Francois Shadow"/>
                <a:ea typeface="Jacques Francois Shadow"/>
              </a:rPr>
              <a:t>L'Église a une société hiérarchisée, prédominante dans la dynamique de pouvoir </a:t>
            </a:r>
            <a:endParaRPr b="0" lang="fr-FR" sz="2100" spc="-1" strike="noStrike">
              <a:latin typeface="Arial"/>
            </a:endParaRPr>
          </a:p>
        </p:txBody>
      </p:sp>
      <p:sp>
        <p:nvSpPr>
          <p:cNvPr id="117" name="CustomShape 6"/>
          <p:cNvSpPr/>
          <p:nvPr/>
        </p:nvSpPr>
        <p:spPr>
          <a:xfrm>
            <a:off x="7706520" y="6119280"/>
            <a:ext cx="1828440" cy="731880"/>
          </a:xfrm>
          <a:prstGeom prst="rect">
            <a:avLst/>
          </a:prstGeom>
          <a:noFill/>
          <a:ln w="0">
            <a:noFill/>
          </a:ln>
        </p:spPr>
        <p:style>
          <a:lnRef idx="0"/>
          <a:fillRef idx="0"/>
          <a:effectRef idx="0"/>
          <a:fontRef idx="minor"/>
        </p:style>
        <p:txBody>
          <a:bodyPr>
            <a:spAutoFit/>
          </a:bodyPr>
          <a:p>
            <a:pPr>
              <a:lnSpc>
                <a:spcPct val="100000"/>
              </a:lnSpc>
              <a:tabLst>
                <a:tab algn="l" pos="0"/>
              </a:tabLst>
            </a:pPr>
            <a:r>
              <a:rPr b="1" lang="fr-FR" sz="2100" spc="-1" strike="noStrike">
                <a:solidFill>
                  <a:srgbClr val="ffffff"/>
                </a:solidFill>
                <a:latin typeface="Jacques Francois Shadow"/>
                <a:ea typeface="Jacques Francois Shadow"/>
              </a:rPr>
              <a:t>les jeunes religieuses </a:t>
            </a:r>
            <a:endParaRPr b="0" lang="fr-FR" sz="2100" spc="-1" strike="noStrike">
              <a:latin typeface="Arial"/>
            </a:endParaRPr>
          </a:p>
        </p:txBody>
      </p:sp>
      <p:sp>
        <p:nvSpPr>
          <p:cNvPr id="118" name="CustomShape 7"/>
          <p:cNvSpPr/>
          <p:nvPr/>
        </p:nvSpPr>
        <p:spPr>
          <a:xfrm>
            <a:off x="5108400" y="3059280"/>
            <a:ext cx="3246840" cy="1692000"/>
          </a:xfrm>
          <a:prstGeom prst="rect">
            <a:avLst/>
          </a:prstGeom>
          <a:noFill/>
          <a:ln w="0">
            <a:noFill/>
          </a:ln>
        </p:spPr>
        <p:style>
          <a:lnRef idx="0"/>
          <a:fillRef idx="0"/>
          <a:effectRef idx="0"/>
          <a:fontRef idx="minor"/>
        </p:style>
        <p:txBody>
          <a:bodyPr>
            <a:spAutoFit/>
          </a:bodyPr>
          <a:p>
            <a:pPr algn="ctr">
              <a:lnSpc>
                <a:spcPct val="100000"/>
              </a:lnSpc>
              <a:tabLst>
                <a:tab algn="l" pos="0"/>
              </a:tabLst>
            </a:pPr>
            <a:r>
              <a:rPr b="1" lang="fr-FR" sz="2100" spc="-1" strike="noStrike">
                <a:solidFill>
                  <a:srgbClr val="ffffff"/>
                </a:solidFill>
                <a:latin typeface="Jacques Francois Shadow"/>
                <a:ea typeface="Jacques Francois Shadow"/>
              </a:rPr>
              <a:t>Elles sont obligées de prononcer leurs vœux contre leur gré et affrontent la vie du couvent.</a:t>
            </a:r>
            <a:endParaRPr b="0" lang="fr-FR" sz="2100" spc="-1" strike="noStrike">
              <a:latin typeface="Arial"/>
            </a:endParaRPr>
          </a:p>
        </p:txBody>
      </p:sp>
      <p:sp>
        <p:nvSpPr>
          <p:cNvPr id="119" name="CustomShape 8"/>
          <p:cNvSpPr/>
          <p:nvPr/>
        </p:nvSpPr>
        <p:spPr>
          <a:xfrm>
            <a:off x="5749560" y="1716480"/>
            <a:ext cx="1956600" cy="485640"/>
          </a:xfrm>
          <a:prstGeom prst="rightArrow">
            <a:avLst>
              <a:gd name="adj1" fmla="val 50000"/>
              <a:gd name="adj2" fmla="val 50000"/>
            </a:avLst>
          </a:prstGeom>
          <a:solidFill>
            <a:schemeClr val="accent1"/>
          </a:solidFill>
          <a:ln w="12700">
            <a:solidFill>
              <a:srgbClr val="a2211d"/>
            </a:solidFill>
            <a:round/>
          </a:ln>
        </p:spPr>
        <p:style>
          <a:lnRef idx="0"/>
          <a:fillRef idx="0"/>
          <a:effectRef idx="0"/>
          <a:fontRef idx="minor"/>
        </p:style>
      </p:sp>
      <p:sp>
        <p:nvSpPr>
          <p:cNvPr id="120" name="CustomShape 9"/>
          <p:cNvSpPr/>
          <p:nvPr/>
        </p:nvSpPr>
        <p:spPr>
          <a:xfrm rot="5400000">
            <a:off x="9644760" y="3086280"/>
            <a:ext cx="994680" cy="509040"/>
          </a:xfrm>
          <a:prstGeom prst="rightArrow">
            <a:avLst>
              <a:gd name="adj1" fmla="val 50000"/>
              <a:gd name="adj2" fmla="val 50000"/>
            </a:avLst>
          </a:prstGeom>
          <a:solidFill>
            <a:schemeClr val="accent1"/>
          </a:solidFill>
          <a:ln w="12700">
            <a:solidFill>
              <a:srgbClr val="a2211d"/>
            </a:solidFill>
            <a:round/>
          </a:ln>
        </p:spPr>
        <p:style>
          <a:lnRef idx="0"/>
          <a:fillRef idx="0"/>
          <a:effectRef idx="0"/>
          <a:fontRef idx="minor"/>
        </p:style>
      </p:sp>
      <p:sp>
        <p:nvSpPr>
          <p:cNvPr id="121" name="CustomShape 10"/>
          <p:cNvSpPr/>
          <p:nvPr/>
        </p:nvSpPr>
        <p:spPr>
          <a:xfrm>
            <a:off x="11042640" y="5495040"/>
            <a:ext cx="578520" cy="712080"/>
          </a:xfrm>
          <a:custGeom>
            <a:avLst/>
            <a:gdLst/>
            <a:ahLst/>
            <a:rect l="l" t="t" r="r" b="b"/>
            <a:pathLst>
              <a:path w="21600" h="21600">
                <a:moveTo>
                  <a:pt x="0" y="0"/>
                </a:moveTo>
                <a:lnTo>
                  <a:pt x="21600" y="21600"/>
                </a:lnTo>
              </a:path>
            </a:pathLst>
          </a:custGeom>
          <a:noFill/>
          <a:ln w="9525">
            <a:solidFill>
              <a:schemeClr val="accent1"/>
            </a:solidFill>
            <a:round/>
            <a:tailEnd len="med" type="triangle" w="med"/>
          </a:ln>
        </p:spPr>
        <p:style>
          <a:lnRef idx="0"/>
          <a:fillRef idx="0"/>
          <a:effectRef idx="0"/>
          <a:fontRef idx="minor"/>
        </p:style>
      </p:sp>
      <p:sp>
        <p:nvSpPr>
          <p:cNvPr id="122" name="CustomShape 11"/>
          <p:cNvSpPr/>
          <p:nvPr/>
        </p:nvSpPr>
        <p:spPr>
          <a:xfrm flipH="1">
            <a:off x="8383680" y="5495040"/>
            <a:ext cx="578520" cy="712080"/>
          </a:xfrm>
          <a:custGeom>
            <a:avLst/>
            <a:gdLst/>
            <a:ahLst/>
            <a:rect l="l" t="t" r="r" b="b"/>
            <a:pathLst>
              <a:path w="21600" h="21600">
                <a:moveTo>
                  <a:pt x="0" y="0"/>
                </a:moveTo>
                <a:lnTo>
                  <a:pt x="21600" y="21600"/>
                </a:lnTo>
              </a:path>
            </a:pathLst>
          </a:custGeom>
          <a:noFill/>
          <a:ln w="9525">
            <a:solidFill>
              <a:schemeClr val="accent1"/>
            </a:solidFill>
            <a:round/>
            <a:tailEnd len="med" type="triangle" w="med"/>
          </a:ln>
        </p:spPr>
        <p:style>
          <a:lnRef idx="0"/>
          <a:fillRef idx="0"/>
          <a:effectRef idx="0"/>
          <a:fontRef idx="minor"/>
        </p:style>
      </p:sp>
      <p:sp>
        <p:nvSpPr>
          <p:cNvPr id="123" name="CustomShape 12"/>
          <p:cNvSpPr/>
          <p:nvPr/>
        </p:nvSpPr>
        <p:spPr>
          <a:xfrm>
            <a:off x="10202400" y="6167160"/>
            <a:ext cx="1828440" cy="731880"/>
          </a:xfrm>
          <a:prstGeom prst="rect">
            <a:avLst/>
          </a:prstGeom>
          <a:noFill/>
          <a:ln w="0">
            <a:noFill/>
          </a:ln>
        </p:spPr>
        <p:style>
          <a:lnRef idx="0"/>
          <a:fillRef idx="0"/>
          <a:effectRef idx="0"/>
          <a:fontRef idx="minor"/>
        </p:style>
        <p:txBody>
          <a:bodyPr>
            <a:spAutoFit/>
          </a:bodyPr>
          <a:p>
            <a:pPr algn="r">
              <a:lnSpc>
                <a:spcPct val="100000"/>
              </a:lnSpc>
              <a:tabLst>
                <a:tab algn="l" pos="0"/>
              </a:tabLst>
            </a:pPr>
            <a:r>
              <a:rPr b="1" lang="fr-FR" sz="2100" spc="-1" strike="noStrike">
                <a:solidFill>
                  <a:srgbClr val="ffffff"/>
                </a:solidFill>
                <a:latin typeface="Jacques Francois Shadow"/>
                <a:ea typeface="Jacques Francois Shadow"/>
              </a:rPr>
              <a:t>la mère supérieure</a:t>
            </a:r>
            <a:endParaRPr b="0" lang="fr-FR" sz="2100" spc="-1" strike="noStrike">
              <a:latin typeface="Arial"/>
            </a:endParaRPr>
          </a:p>
        </p:txBody>
      </p:sp>
      <p:sp>
        <p:nvSpPr>
          <p:cNvPr id="124" name="CustomShape 13"/>
          <p:cNvSpPr/>
          <p:nvPr/>
        </p:nvSpPr>
        <p:spPr>
          <a:xfrm flipH="1">
            <a:off x="6471360" y="5073480"/>
            <a:ext cx="961920" cy="1462680"/>
          </a:xfrm>
          <a:prstGeom prst="bentUpArrow">
            <a:avLst>
              <a:gd name="adj1" fmla="val 25000"/>
              <a:gd name="adj2" fmla="val 25000"/>
              <a:gd name="adj3" fmla="val 25000"/>
            </a:avLst>
          </a:prstGeom>
          <a:solidFill>
            <a:schemeClr val="accent1"/>
          </a:solidFill>
          <a:ln w="12700">
            <a:solidFill>
              <a:srgbClr val="a2211d"/>
            </a:solidFill>
            <a:round/>
          </a:ln>
        </p:spPr>
        <p:style>
          <a:lnRef idx="0"/>
          <a:fillRef idx="0"/>
          <a:effectRef idx="0"/>
          <a:fontRef idx="minor"/>
        </p:style>
      </p:sp>
      <p:sp>
        <p:nvSpPr>
          <p:cNvPr id="125" name="CustomShape 14"/>
          <p:cNvSpPr/>
          <p:nvPr/>
        </p:nvSpPr>
        <p:spPr>
          <a:xfrm>
            <a:off x="456840" y="2494440"/>
            <a:ext cx="2489760" cy="3109320"/>
          </a:xfrm>
          <a:prstGeom prst="rect">
            <a:avLst/>
          </a:prstGeom>
          <a:noFill/>
          <a:ln w="0">
            <a:noFill/>
          </a:ln>
        </p:spPr>
        <p:style>
          <a:lnRef idx="0"/>
          <a:fillRef idx="0"/>
          <a:effectRef idx="0"/>
          <a:fontRef idx="minor"/>
        </p:style>
        <p:txBody>
          <a:bodyPr>
            <a:spAutoFit/>
          </a:bodyPr>
          <a:p>
            <a:pPr algn="ctr">
              <a:lnSpc>
                <a:spcPct val="100000"/>
              </a:lnSpc>
              <a:tabLst>
                <a:tab algn="l" pos="0"/>
              </a:tabLst>
            </a:pPr>
            <a:r>
              <a:rPr b="1" lang="fr-FR" sz="1800" spc="-1" strike="noStrike">
                <a:solidFill>
                  <a:srgbClr val="ffffff"/>
                </a:solidFill>
                <a:latin typeface="Jacques Francois Shadow"/>
                <a:ea typeface="Jacques Francois Shadow"/>
              </a:rPr>
              <a:t>Diderot met l'accent sur la victimisation des femmes par l'Église catholique.  Leur soumission au couvent les déshumanise et réprime leur sexualité. </a:t>
            </a:r>
            <a:endParaRPr b="0" lang="fr-FR" sz="1800" spc="-1" strike="noStrike">
              <a:latin typeface="Arial"/>
            </a:endParaRPr>
          </a:p>
        </p:txBody>
      </p:sp>
    </p:spTree>
  </p:cSld>
  <mc:AlternateContent>
    <mc:Choice Requires="p14">
      <p:transition spd="slow" p14:dur="4000">
        <p:fade thruBlk="true"/>
      </p:transition>
    </mc:Choice>
    <mc:Fallback>
      <p:transition spd="slow">
        <p:fade thruBlk="true"/>
      </p:transition>
    </mc:Fallback>
  </mc:AlternateContent>
  <p:timing>
    <p:tnLst>
      <p:par>
        <p:cTn id="272" dur="indefinite" restart="never" nodeType="tmRoot">
          <p:childTnLst>
            <p:seq>
              <p:cTn id="273" dur="indefinite" nodeType="mainSeq">
                <p:childTnLst>
                  <p:par>
                    <p:cTn id="274" fill="hold">
                      <p:stCondLst>
                        <p:cond delay="indefinite"/>
                      </p:stCondLst>
                      <p:childTnLst>
                        <p:par>
                          <p:cTn id="275" fill="hold">
                            <p:stCondLst>
                              <p:cond delay="0"/>
                            </p:stCondLst>
                            <p:childTnLst>
                              <p:par>
                                <p:cTn id="276" nodeType="clickEffect" fill="hold" presetClass="entr" presetID="10">
                                  <p:stCondLst>
                                    <p:cond delay="0"/>
                                  </p:stCondLst>
                                  <p:childTnLst>
                                    <p:set>
                                      <p:cBhvr>
                                        <p:cTn id="277" dur="1" fill="hold">
                                          <p:stCondLst>
                                            <p:cond delay="0"/>
                                          </p:stCondLst>
                                        </p:cTn>
                                        <p:tgtEl>
                                          <p:spTgt spid="113"/>
                                        </p:tgtEl>
                                        <p:attrNameLst>
                                          <p:attrName>style.visibility</p:attrName>
                                        </p:attrNameLst>
                                      </p:cBhvr>
                                      <p:to>
                                        <p:strVal val="visible"/>
                                      </p:to>
                                    </p:set>
                                    <p:animEffect filter="fade" transition="in">
                                      <p:cBhvr additive="repl">
                                        <p:cTn id="278" dur="2000"/>
                                        <p:tgtEl>
                                          <p:spTgt spid="113"/>
                                        </p:tgtEl>
                                      </p:cBhvr>
                                    </p:animEffect>
                                  </p:childTnLst>
                                </p:cTn>
                              </p:par>
                            </p:childTnLst>
                          </p:cTn>
                        </p:par>
                      </p:childTnLst>
                    </p:cTn>
                  </p:par>
                  <p:par>
                    <p:cTn id="279" fill="hold">
                      <p:stCondLst>
                        <p:cond delay="indefinite"/>
                      </p:stCondLst>
                      <p:childTnLst>
                        <p:par>
                          <p:cTn id="280" fill="hold">
                            <p:stCondLst>
                              <p:cond delay="0"/>
                            </p:stCondLst>
                            <p:childTnLst>
                              <p:par>
                                <p:cTn id="281" nodeType="clickEffect" fill="hold" presetClass="entr" presetID="10">
                                  <p:stCondLst>
                                    <p:cond delay="0"/>
                                  </p:stCondLst>
                                  <p:childTnLst>
                                    <p:set>
                                      <p:cBhvr>
                                        <p:cTn id="282" dur="1" fill="hold">
                                          <p:stCondLst>
                                            <p:cond delay="0"/>
                                          </p:stCondLst>
                                        </p:cTn>
                                        <p:tgtEl>
                                          <p:spTgt spid="114"/>
                                        </p:tgtEl>
                                        <p:attrNameLst>
                                          <p:attrName>style.visibility</p:attrName>
                                        </p:attrNameLst>
                                      </p:cBhvr>
                                      <p:to>
                                        <p:strVal val="visible"/>
                                      </p:to>
                                    </p:set>
                                    <p:animEffect filter="fade" transition="in">
                                      <p:cBhvr additive="repl">
                                        <p:cTn id="283" dur="1822"/>
                                        <p:tgtEl>
                                          <p:spTgt spid="114"/>
                                        </p:tgtEl>
                                      </p:cBhvr>
                                    </p:animEffect>
                                  </p:childTnLst>
                                </p:cTn>
                              </p:par>
                            </p:childTnLst>
                          </p:cTn>
                        </p:par>
                      </p:childTnLst>
                    </p:cTn>
                  </p:par>
                  <p:par>
                    <p:cTn id="284" fill="hold">
                      <p:stCondLst>
                        <p:cond delay="indefinite"/>
                      </p:stCondLst>
                      <p:childTnLst>
                        <p:par>
                          <p:cTn id="285" fill="hold">
                            <p:stCondLst>
                              <p:cond delay="0"/>
                            </p:stCondLst>
                            <p:childTnLst>
                              <p:par>
                                <p:cTn id="286" nodeType="clickEffect" fill="hold" presetClass="entr" presetID="1">
                                  <p:stCondLst>
                                    <p:cond delay="0"/>
                                  </p:stCondLst>
                                  <p:childTnLst>
                                    <p:set>
                                      <p:cBhvr>
                                        <p:cTn id="287" dur="1" fill="hold">
                                          <p:stCondLst>
                                            <p:cond delay="0"/>
                                          </p:stCondLst>
                                        </p:cTn>
                                        <p:tgtEl>
                                          <p:spTgt spid="119"/>
                                        </p:tgtEl>
                                        <p:attrNameLst>
                                          <p:attrName>style.visibility</p:attrName>
                                        </p:attrNameLst>
                                      </p:cBhvr>
                                      <p:to>
                                        <p:strVal val="visible"/>
                                      </p:to>
                                    </p:set>
                                  </p:childTnLst>
                                </p:cTn>
                              </p:par>
                            </p:childTnLst>
                          </p:cTn>
                        </p:par>
                      </p:childTnLst>
                    </p:cTn>
                  </p:par>
                  <p:par>
                    <p:cTn id="288" fill="hold">
                      <p:stCondLst>
                        <p:cond delay="indefinite"/>
                      </p:stCondLst>
                      <p:childTnLst>
                        <p:par>
                          <p:cTn id="289" fill="hold">
                            <p:stCondLst>
                              <p:cond delay="0"/>
                            </p:stCondLst>
                            <p:childTnLst>
                              <p:par>
                                <p:cTn id="290" nodeType="clickEffect" fill="hold" presetClass="entr" presetID="10">
                                  <p:stCondLst>
                                    <p:cond delay="0"/>
                                  </p:stCondLst>
                                  <p:childTnLst>
                                    <p:set>
                                      <p:cBhvr>
                                        <p:cTn id="291" dur="1" fill="hold">
                                          <p:stCondLst>
                                            <p:cond delay="0"/>
                                          </p:stCondLst>
                                        </p:cTn>
                                        <p:tgtEl>
                                          <p:spTgt spid="115"/>
                                        </p:tgtEl>
                                        <p:attrNameLst>
                                          <p:attrName>style.visibility</p:attrName>
                                        </p:attrNameLst>
                                      </p:cBhvr>
                                      <p:to>
                                        <p:strVal val="visible"/>
                                      </p:to>
                                    </p:set>
                                    <p:animEffect filter="fade" transition="in">
                                      <p:cBhvr additive="repl">
                                        <p:cTn id="292" dur="1822"/>
                                        <p:tgtEl>
                                          <p:spTgt spid="115"/>
                                        </p:tgtEl>
                                      </p:cBhvr>
                                    </p:animEffect>
                                  </p:childTnLst>
                                </p:cTn>
                              </p:par>
                            </p:childTnLst>
                          </p:cTn>
                        </p:par>
                      </p:childTnLst>
                    </p:cTn>
                  </p:par>
                  <p:par>
                    <p:cTn id="293" fill="hold">
                      <p:stCondLst>
                        <p:cond delay="indefinite"/>
                      </p:stCondLst>
                      <p:childTnLst>
                        <p:par>
                          <p:cTn id="294" fill="hold">
                            <p:stCondLst>
                              <p:cond delay="0"/>
                            </p:stCondLst>
                            <p:childTnLst>
                              <p:par>
                                <p:cTn id="295" nodeType="clickEffect" fill="hold" presetClass="entr" presetID="1">
                                  <p:stCondLst>
                                    <p:cond delay="0"/>
                                  </p:stCondLst>
                                  <p:childTnLst>
                                    <p:set>
                                      <p:cBhvr>
                                        <p:cTn id="296" dur="1" fill="hold">
                                          <p:stCondLst>
                                            <p:cond delay="0"/>
                                          </p:stCondLst>
                                        </p:cTn>
                                        <p:tgtEl>
                                          <p:spTgt spid="120"/>
                                        </p:tgtEl>
                                        <p:attrNameLst>
                                          <p:attrName>style.visibility</p:attrName>
                                        </p:attrNameLst>
                                      </p:cBhvr>
                                      <p:to>
                                        <p:strVal val="visible"/>
                                      </p:to>
                                    </p:set>
                                  </p:childTnLst>
                                </p:cTn>
                              </p:par>
                            </p:childTnLst>
                          </p:cTn>
                        </p:par>
                      </p:childTnLst>
                    </p:cTn>
                  </p:par>
                  <p:par>
                    <p:cTn id="297" fill="hold">
                      <p:stCondLst>
                        <p:cond delay="indefinite"/>
                      </p:stCondLst>
                      <p:childTnLst>
                        <p:par>
                          <p:cTn id="298" fill="hold">
                            <p:stCondLst>
                              <p:cond delay="0"/>
                            </p:stCondLst>
                            <p:childTnLst>
                              <p:par>
                                <p:cTn id="299" nodeType="clickEffect" fill="hold" presetClass="entr" presetID="10">
                                  <p:stCondLst>
                                    <p:cond delay="0"/>
                                  </p:stCondLst>
                                  <p:childTnLst>
                                    <p:set>
                                      <p:cBhvr>
                                        <p:cTn id="300" dur="1" fill="hold">
                                          <p:stCondLst>
                                            <p:cond delay="0"/>
                                          </p:stCondLst>
                                        </p:cTn>
                                        <p:tgtEl>
                                          <p:spTgt spid="116"/>
                                        </p:tgtEl>
                                        <p:attrNameLst>
                                          <p:attrName>style.visibility</p:attrName>
                                        </p:attrNameLst>
                                      </p:cBhvr>
                                      <p:to>
                                        <p:strVal val="visible"/>
                                      </p:to>
                                    </p:set>
                                    <p:animEffect filter="fade" transition="in">
                                      <p:cBhvr additive="repl">
                                        <p:cTn id="301" dur="1822"/>
                                        <p:tgtEl>
                                          <p:spTgt spid="116"/>
                                        </p:tgtEl>
                                      </p:cBhvr>
                                    </p:animEffect>
                                  </p:childTnLst>
                                </p:cTn>
                              </p:par>
                            </p:childTnLst>
                          </p:cTn>
                        </p:par>
                      </p:childTnLst>
                    </p:cTn>
                  </p:par>
                  <p:par>
                    <p:cTn id="302" fill="hold">
                      <p:stCondLst>
                        <p:cond delay="indefinite"/>
                      </p:stCondLst>
                      <p:childTnLst>
                        <p:par>
                          <p:cTn id="303" fill="hold">
                            <p:stCondLst>
                              <p:cond delay="0"/>
                            </p:stCondLst>
                            <p:childTnLst>
                              <p:par>
                                <p:cTn id="304" nodeType="clickEffect" fill="hold" presetClass="entr" presetID="1">
                                  <p:stCondLst>
                                    <p:cond delay="0"/>
                                  </p:stCondLst>
                                  <p:childTnLst>
                                    <p:set>
                                      <p:cBhvr>
                                        <p:cTn id="305" dur="1" fill="hold">
                                          <p:stCondLst>
                                            <p:cond delay="0"/>
                                          </p:stCondLst>
                                        </p:cTn>
                                        <p:tgtEl>
                                          <p:spTgt spid="121"/>
                                        </p:tgtEl>
                                        <p:attrNameLst>
                                          <p:attrName>style.visibility</p:attrName>
                                        </p:attrNameLst>
                                      </p:cBhvr>
                                      <p:to>
                                        <p:strVal val="visible"/>
                                      </p:to>
                                    </p:set>
                                  </p:childTnLst>
                                </p:cTn>
                              </p:par>
                            </p:childTnLst>
                          </p:cTn>
                        </p:par>
                      </p:childTnLst>
                    </p:cTn>
                  </p:par>
                  <p:par>
                    <p:cTn id="306" fill="hold">
                      <p:stCondLst>
                        <p:cond delay="indefinite"/>
                      </p:stCondLst>
                      <p:childTnLst>
                        <p:par>
                          <p:cTn id="307" fill="hold">
                            <p:stCondLst>
                              <p:cond delay="0"/>
                            </p:stCondLst>
                            <p:childTnLst>
                              <p:par>
                                <p:cTn id="308" nodeType="clickEffect" fill="hold" presetClass="entr" presetID="10">
                                  <p:stCondLst>
                                    <p:cond delay="0"/>
                                  </p:stCondLst>
                                  <p:childTnLst>
                                    <p:set>
                                      <p:cBhvr>
                                        <p:cTn id="309" dur="1" fill="hold">
                                          <p:stCondLst>
                                            <p:cond delay="0"/>
                                          </p:stCondLst>
                                        </p:cTn>
                                        <p:tgtEl>
                                          <p:spTgt spid="123"/>
                                        </p:tgtEl>
                                        <p:attrNameLst>
                                          <p:attrName>style.visibility</p:attrName>
                                        </p:attrNameLst>
                                      </p:cBhvr>
                                      <p:to>
                                        <p:strVal val="visible"/>
                                      </p:to>
                                    </p:set>
                                    <p:animEffect filter="fade" transition="in">
                                      <p:cBhvr additive="repl">
                                        <p:cTn id="310" dur="1822"/>
                                        <p:tgtEl>
                                          <p:spTgt spid="123"/>
                                        </p:tgtEl>
                                      </p:cBhvr>
                                    </p:animEffect>
                                  </p:childTnLst>
                                </p:cTn>
                              </p:par>
                            </p:childTnLst>
                          </p:cTn>
                        </p:par>
                      </p:childTnLst>
                    </p:cTn>
                  </p:par>
                  <p:par>
                    <p:cTn id="311" fill="hold">
                      <p:stCondLst>
                        <p:cond delay="indefinite"/>
                      </p:stCondLst>
                      <p:childTnLst>
                        <p:par>
                          <p:cTn id="312" fill="hold">
                            <p:stCondLst>
                              <p:cond delay="0"/>
                            </p:stCondLst>
                            <p:childTnLst>
                              <p:par>
                                <p:cTn id="313" nodeType="clickEffect" fill="hold" presetClass="entr" presetID="1">
                                  <p:stCondLst>
                                    <p:cond delay="0"/>
                                  </p:stCondLst>
                                  <p:childTnLst>
                                    <p:set>
                                      <p:cBhvr>
                                        <p:cTn id="314" dur="1" fill="hold">
                                          <p:stCondLst>
                                            <p:cond delay="0"/>
                                          </p:stCondLst>
                                        </p:cTn>
                                        <p:tgtEl>
                                          <p:spTgt spid="122"/>
                                        </p:tgtEl>
                                        <p:attrNameLst>
                                          <p:attrName>style.visibility</p:attrName>
                                        </p:attrNameLst>
                                      </p:cBhvr>
                                      <p:to>
                                        <p:strVal val="visible"/>
                                      </p:to>
                                    </p:set>
                                  </p:childTnLst>
                                </p:cTn>
                              </p:par>
                            </p:childTnLst>
                          </p:cTn>
                        </p:par>
                      </p:childTnLst>
                    </p:cTn>
                  </p:par>
                  <p:par>
                    <p:cTn id="315" fill="hold">
                      <p:stCondLst>
                        <p:cond delay="indefinite"/>
                      </p:stCondLst>
                      <p:childTnLst>
                        <p:par>
                          <p:cTn id="316" fill="hold">
                            <p:stCondLst>
                              <p:cond delay="0"/>
                            </p:stCondLst>
                            <p:childTnLst>
                              <p:par>
                                <p:cTn id="317" nodeType="clickEffect" fill="hold" presetClass="entr" presetID="10">
                                  <p:stCondLst>
                                    <p:cond delay="0"/>
                                  </p:stCondLst>
                                  <p:childTnLst>
                                    <p:set>
                                      <p:cBhvr>
                                        <p:cTn id="318" dur="1" fill="hold">
                                          <p:stCondLst>
                                            <p:cond delay="0"/>
                                          </p:stCondLst>
                                        </p:cTn>
                                        <p:tgtEl>
                                          <p:spTgt spid="117"/>
                                        </p:tgtEl>
                                        <p:attrNameLst>
                                          <p:attrName>style.visibility</p:attrName>
                                        </p:attrNameLst>
                                      </p:cBhvr>
                                      <p:to>
                                        <p:strVal val="visible"/>
                                      </p:to>
                                    </p:set>
                                    <p:animEffect filter="fade" transition="in">
                                      <p:cBhvr additive="repl">
                                        <p:cTn id="319" dur="1822"/>
                                        <p:tgtEl>
                                          <p:spTgt spid="117"/>
                                        </p:tgtEl>
                                      </p:cBhvr>
                                    </p:animEffect>
                                  </p:childTnLst>
                                </p:cTn>
                              </p:par>
                            </p:childTnLst>
                          </p:cTn>
                        </p:par>
                      </p:childTnLst>
                    </p:cTn>
                  </p:par>
                  <p:par>
                    <p:cTn id="320" fill="hold">
                      <p:stCondLst>
                        <p:cond delay="indefinite"/>
                      </p:stCondLst>
                      <p:childTnLst>
                        <p:par>
                          <p:cTn id="321" fill="hold">
                            <p:stCondLst>
                              <p:cond delay="0"/>
                            </p:stCondLst>
                            <p:childTnLst>
                              <p:par>
                                <p:cTn id="322" nodeType="clickEffect" fill="hold" presetClass="entr" presetID="1">
                                  <p:stCondLst>
                                    <p:cond delay="0"/>
                                  </p:stCondLst>
                                  <p:childTnLst>
                                    <p:set>
                                      <p:cBhvr>
                                        <p:cTn id="323" dur="1" fill="hold">
                                          <p:stCondLst>
                                            <p:cond delay="0"/>
                                          </p:stCondLst>
                                        </p:cTn>
                                        <p:tgtEl>
                                          <p:spTgt spid="124"/>
                                        </p:tgtEl>
                                        <p:attrNameLst>
                                          <p:attrName>style.visibility</p:attrName>
                                        </p:attrNameLst>
                                      </p:cBhvr>
                                      <p:to>
                                        <p:strVal val="visible"/>
                                      </p:to>
                                    </p:set>
                                  </p:childTnLst>
                                </p:cTn>
                              </p:par>
                            </p:childTnLst>
                          </p:cTn>
                        </p:par>
                      </p:childTnLst>
                    </p:cTn>
                  </p:par>
                  <p:par>
                    <p:cTn id="324" fill="hold">
                      <p:stCondLst>
                        <p:cond delay="indefinite"/>
                      </p:stCondLst>
                      <p:childTnLst>
                        <p:par>
                          <p:cTn id="325" fill="hold">
                            <p:stCondLst>
                              <p:cond delay="0"/>
                            </p:stCondLst>
                            <p:childTnLst>
                              <p:par>
                                <p:cTn id="326" nodeType="clickEffect" fill="hold" presetClass="entr" presetID="10">
                                  <p:stCondLst>
                                    <p:cond delay="0"/>
                                  </p:stCondLst>
                                  <p:childTnLst>
                                    <p:set>
                                      <p:cBhvr>
                                        <p:cTn id="327" dur="1" fill="hold">
                                          <p:stCondLst>
                                            <p:cond delay="0"/>
                                          </p:stCondLst>
                                        </p:cTn>
                                        <p:tgtEl>
                                          <p:spTgt spid="118"/>
                                        </p:tgtEl>
                                        <p:attrNameLst>
                                          <p:attrName>style.visibility</p:attrName>
                                        </p:attrNameLst>
                                      </p:cBhvr>
                                      <p:to>
                                        <p:strVal val="visible"/>
                                      </p:to>
                                    </p:set>
                                    <p:animEffect filter="fade" transition="in">
                                      <p:cBhvr additive="repl">
                                        <p:cTn id="328" dur="1822"/>
                                        <p:tgtEl>
                                          <p:spTgt spid="118"/>
                                        </p:tgtEl>
                                      </p:cBhvr>
                                    </p:animEffect>
                                  </p:childTnLst>
                                </p:cTn>
                              </p:par>
                            </p:childTnLst>
                          </p:cTn>
                        </p:par>
                      </p:childTnLst>
                    </p:cTn>
                  </p:par>
                  <p:par>
                    <p:cTn id="329" fill="hold">
                      <p:stCondLst>
                        <p:cond delay="indefinite"/>
                      </p:stCondLst>
                      <p:childTnLst>
                        <p:par>
                          <p:cTn id="330" fill="hold">
                            <p:stCondLst>
                              <p:cond delay="0"/>
                            </p:stCondLst>
                            <p:childTnLst>
                              <p:par>
                                <p:cTn id="331" nodeType="clickEffect" fill="hold" presetClass="entr" presetID="1">
                                  <p:stCondLst>
                                    <p:cond delay="0"/>
                                  </p:stCondLst>
                                  <p:childTnLst>
                                    <p:set>
                                      <p:cBhvr>
                                        <p:cTn id="332" dur="1" fill="hold">
                                          <p:stCondLst>
                                            <p:cond delay="0"/>
                                          </p:stCondLst>
                                        </p:cTn>
                                        <p:tgtEl>
                                          <p:spTgt spid="112"/>
                                        </p:tgtEl>
                                        <p:attrNameLst>
                                          <p:attrName>style.visibility</p:attrName>
                                        </p:attrNameLst>
                                      </p:cBhvr>
                                      <p:to>
                                        <p:strVal val="visible"/>
                                      </p:to>
                                    </p:set>
                                  </p:childTnLst>
                                </p:cTn>
                              </p:par>
                            </p:childTnLst>
                          </p:cTn>
                        </p:par>
                      </p:childTnLst>
                    </p:cTn>
                  </p:par>
                  <p:par>
                    <p:cTn id="333" fill="hold">
                      <p:stCondLst>
                        <p:cond delay="indefinite"/>
                      </p:stCondLst>
                      <p:childTnLst>
                        <p:par>
                          <p:cTn id="334" fill="hold">
                            <p:stCondLst>
                              <p:cond delay="0"/>
                            </p:stCondLst>
                            <p:childTnLst>
                              <p:par>
                                <p:cTn id="335" nodeType="clickEffect" fill="hold" presetClass="entr" presetID="10">
                                  <p:stCondLst>
                                    <p:cond delay="0"/>
                                  </p:stCondLst>
                                  <p:childTnLst>
                                    <p:set>
                                      <p:cBhvr>
                                        <p:cTn id="336" dur="1" fill="hold">
                                          <p:stCondLst>
                                            <p:cond delay="0"/>
                                          </p:stCondLst>
                                        </p:cTn>
                                        <p:tgtEl>
                                          <p:spTgt spid="125"/>
                                        </p:tgtEl>
                                        <p:attrNameLst>
                                          <p:attrName>style.visibility</p:attrName>
                                        </p:attrNameLst>
                                      </p:cBhvr>
                                      <p:to>
                                        <p:strVal val="visible"/>
                                      </p:to>
                                    </p:set>
                                    <p:animEffect filter="fade" transition="in">
                                      <p:cBhvr additive="repl">
                                        <p:cTn id="337" dur="1000"/>
                                        <p:tgtEl>
                                          <p:spTgt spid="1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2</TotalTime>
  <Application>LibreOffice/7.0.3.1$Windows_X86_64 LibreOffice_project/d7547858d014d4cf69878db179d326fc3483e082</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fr-FR</dc:language>
  <cp:lastModifiedBy/>
  <dcterms:modified xsi:type="dcterms:W3CDTF">2021-07-15T15:36:26Z</dcterms:modified>
  <cp:revision>2</cp:revision>
  <dc:subject/>
  <dc:title/>
</cp:coreProperties>
</file>