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</p:sldIdLst>
  <p:sldSz cy="6858000" cx="9144000"/>
  <p:notesSz cx="6858000" cy="9144000"/>
  <p:defaultTextStyle>
    <a:defPPr lvl="0">
      <a:defRPr lang="it-IT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899FE-4CEF-4702-AAF8-A0297081C8C2}" type="datetimeFigureOut">
              <a:rPr lang="it-IT" smtClean="0"/>
              <a:pPr/>
              <a:t>23/03/2021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74399-1CF6-4C65-A00F-BC360E1AFEE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899FE-4CEF-4702-AAF8-A0297081C8C2}" type="datetimeFigureOut">
              <a:rPr lang="it-IT" smtClean="0"/>
              <a:pPr/>
              <a:t>23/03/2021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74399-1CF6-4C65-A00F-BC360E1AFEE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899FE-4CEF-4702-AAF8-A0297081C8C2}" type="datetimeFigureOut">
              <a:rPr lang="it-IT" smtClean="0"/>
              <a:pPr/>
              <a:t>23/03/2021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74399-1CF6-4C65-A00F-BC360E1AFEE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899FE-4CEF-4702-AAF8-A0297081C8C2}" type="datetimeFigureOut">
              <a:rPr lang="it-IT" smtClean="0"/>
              <a:pPr/>
              <a:t>23/03/2021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74399-1CF6-4C65-A00F-BC360E1AFEE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899FE-4CEF-4702-AAF8-A0297081C8C2}" type="datetimeFigureOut">
              <a:rPr lang="it-IT" smtClean="0"/>
              <a:pPr/>
              <a:t>23/03/2021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74399-1CF6-4C65-A00F-BC360E1AFEE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899FE-4CEF-4702-AAF8-A0297081C8C2}" type="datetimeFigureOut">
              <a:rPr lang="it-IT" smtClean="0"/>
              <a:pPr/>
              <a:t>23/03/2021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74399-1CF6-4C65-A00F-BC360E1AFEE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899FE-4CEF-4702-AAF8-A0297081C8C2}" type="datetimeFigureOut">
              <a:rPr lang="it-IT" smtClean="0"/>
              <a:pPr/>
              <a:t>23/03/2021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74399-1CF6-4C65-A00F-BC360E1AFEE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899FE-4CEF-4702-AAF8-A0297081C8C2}" type="datetimeFigureOut">
              <a:rPr lang="it-IT" smtClean="0"/>
              <a:pPr/>
              <a:t>23/03/2021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74399-1CF6-4C65-A00F-BC360E1AFEE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899FE-4CEF-4702-AAF8-A0297081C8C2}" type="datetimeFigureOut">
              <a:rPr lang="it-IT" smtClean="0"/>
              <a:pPr/>
              <a:t>23/03/2021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74399-1CF6-4C65-A00F-BC360E1AFEE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899FE-4CEF-4702-AAF8-A0297081C8C2}" type="datetimeFigureOut">
              <a:rPr lang="it-IT" smtClean="0"/>
              <a:pPr/>
              <a:t>23/03/2021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74399-1CF6-4C65-A00F-BC360E1AFEE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899FE-4CEF-4702-AAF8-A0297081C8C2}" type="datetimeFigureOut">
              <a:rPr lang="it-IT" smtClean="0"/>
              <a:pPr/>
              <a:t>23/03/2021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74399-1CF6-4C65-A00F-BC360E1AFEE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5899FE-4CEF-4702-AAF8-A0297081C8C2}" type="datetimeFigureOut">
              <a:rPr lang="it-IT" smtClean="0"/>
              <a:pPr/>
              <a:t>23/03/2021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74399-1CF6-4C65-A00F-BC360E1AFEE9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9552" y="0"/>
            <a:ext cx="7848872" cy="1440160"/>
          </a:xfrm>
        </p:spPr>
        <p:txBody>
          <a:bodyPr>
            <a:normAutofit/>
          </a:bodyPr>
          <a:lstStyle/>
          <a:p>
            <a:r>
              <a:rPr lang="it-IT" sz="4000" dirty="0" smtClean="0"/>
              <a:t>WHAT’S CYBERBULLYING </a:t>
            </a:r>
            <a:endParaRPr lang="it-IT" sz="40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0" y="1196752"/>
            <a:ext cx="9144000" cy="5328592"/>
          </a:xfrm>
        </p:spPr>
        <p:txBody>
          <a:bodyPr>
            <a:normAutofit/>
          </a:bodyPr>
          <a:lstStyle/>
          <a:p>
            <a:pPr algn="l"/>
            <a:r>
              <a:rPr lang="it-IT" sz="2800" dirty="0" err="1" smtClean="0">
                <a:solidFill>
                  <a:schemeClr val="tx1"/>
                </a:solidFill>
              </a:rPr>
              <a:t>It</a:t>
            </a:r>
            <a:r>
              <a:rPr lang="it-IT" sz="2800" dirty="0" smtClean="0">
                <a:solidFill>
                  <a:schemeClr val="tx1"/>
                </a:solidFill>
              </a:rPr>
              <a:t>’s a </a:t>
            </a:r>
            <a:r>
              <a:rPr lang="it-IT" sz="2800" dirty="0" err="1" smtClean="0">
                <a:solidFill>
                  <a:schemeClr val="tx1"/>
                </a:solidFill>
              </a:rPr>
              <a:t>type</a:t>
            </a:r>
            <a:r>
              <a:rPr lang="it-IT" sz="2800" dirty="0" smtClean="0">
                <a:solidFill>
                  <a:schemeClr val="tx1"/>
                </a:solidFill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</a:rPr>
              <a:t>of</a:t>
            </a:r>
            <a:r>
              <a:rPr lang="it-IT" sz="2800" dirty="0" smtClean="0">
                <a:solidFill>
                  <a:schemeClr val="tx1"/>
                </a:solidFill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</a:rPr>
              <a:t>bullying</a:t>
            </a:r>
            <a:r>
              <a:rPr lang="it-IT" sz="2800" dirty="0" smtClean="0">
                <a:solidFill>
                  <a:schemeClr val="tx1"/>
                </a:solidFill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</a:rPr>
              <a:t>that</a:t>
            </a:r>
            <a:r>
              <a:rPr lang="it-IT" sz="2800" dirty="0" smtClean="0">
                <a:solidFill>
                  <a:schemeClr val="tx1"/>
                </a:solidFill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</a:rPr>
              <a:t>happens</a:t>
            </a:r>
            <a:r>
              <a:rPr lang="it-IT" sz="2800" dirty="0" smtClean="0">
                <a:solidFill>
                  <a:schemeClr val="tx1"/>
                </a:solidFill>
              </a:rPr>
              <a:t> online, and in </a:t>
            </a:r>
            <a:r>
              <a:rPr lang="it-IT" sz="2800" dirty="0" err="1" smtClean="0">
                <a:solidFill>
                  <a:schemeClr val="tx1"/>
                </a:solidFill>
              </a:rPr>
              <a:t>devices</a:t>
            </a:r>
            <a:r>
              <a:rPr lang="it-IT" sz="2800" dirty="0" smtClean="0">
                <a:solidFill>
                  <a:schemeClr val="tx1"/>
                </a:solidFill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</a:rPr>
              <a:t>like</a:t>
            </a:r>
            <a:r>
              <a:rPr lang="it-IT" sz="2800" dirty="0" smtClean="0">
                <a:solidFill>
                  <a:schemeClr val="tx1"/>
                </a:solidFill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</a:rPr>
              <a:t>phone</a:t>
            </a:r>
            <a:r>
              <a:rPr lang="it-IT" sz="2800" dirty="0" smtClean="0">
                <a:solidFill>
                  <a:schemeClr val="tx1"/>
                </a:solidFill>
              </a:rPr>
              <a:t>, computer and etc.</a:t>
            </a:r>
          </a:p>
          <a:p>
            <a:pPr algn="l"/>
            <a:r>
              <a:rPr lang="it-IT" sz="2800" dirty="0" err="1" smtClean="0">
                <a:solidFill>
                  <a:schemeClr val="tx1"/>
                </a:solidFill>
              </a:rPr>
              <a:t>Cyber-bullying</a:t>
            </a:r>
            <a:r>
              <a:rPr lang="it-IT" sz="2800" dirty="0" smtClean="0">
                <a:solidFill>
                  <a:schemeClr val="tx1"/>
                </a:solidFill>
              </a:rPr>
              <a:t>  can </a:t>
            </a:r>
            <a:r>
              <a:rPr lang="it-IT" sz="2800" dirty="0" err="1" smtClean="0">
                <a:solidFill>
                  <a:schemeClr val="tx1"/>
                </a:solidFill>
              </a:rPr>
              <a:t>occur</a:t>
            </a:r>
            <a:r>
              <a:rPr lang="it-IT" sz="2800" dirty="0" smtClean="0">
                <a:solidFill>
                  <a:schemeClr val="tx1"/>
                </a:solidFill>
              </a:rPr>
              <a:t> via SMS, </a:t>
            </a:r>
            <a:r>
              <a:rPr lang="it-IT" sz="2800" dirty="0" err="1" smtClean="0">
                <a:solidFill>
                  <a:schemeClr val="tx1"/>
                </a:solidFill>
              </a:rPr>
              <a:t>texts</a:t>
            </a:r>
            <a:r>
              <a:rPr lang="it-IT" sz="2800" dirty="0" smtClean="0">
                <a:solidFill>
                  <a:schemeClr val="tx1"/>
                </a:solidFill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</a:rPr>
              <a:t>emails</a:t>
            </a:r>
            <a:r>
              <a:rPr lang="it-IT" sz="2800" dirty="0" smtClean="0">
                <a:solidFill>
                  <a:schemeClr val="tx1"/>
                </a:solidFill>
              </a:rPr>
              <a:t> or </a:t>
            </a:r>
            <a:r>
              <a:rPr lang="it-IT" sz="2800" dirty="0" err="1" smtClean="0">
                <a:solidFill>
                  <a:schemeClr val="tx1"/>
                </a:solidFill>
              </a:rPr>
              <a:t>photos</a:t>
            </a:r>
            <a:r>
              <a:rPr lang="it-IT" sz="2800" dirty="0" smtClean="0">
                <a:solidFill>
                  <a:schemeClr val="tx1"/>
                </a:solidFill>
              </a:rPr>
              <a:t>; </a:t>
            </a:r>
            <a:r>
              <a:rPr lang="it-IT" sz="2800" dirty="0" err="1" smtClean="0">
                <a:solidFill>
                  <a:schemeClr val="tx1"/>
                </a:solidFill>
              </a:rPr>
              <a:t>it</a:t>
            </a:r>
            <a:r>
              <a:rPr lang="it-IT" sz="2800" dirty="0" smtClean="0">
                <a:solidFill>
                  <a:schemeClr val="tx1"/>
                </a:solidFill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</a:rPr>
              <a:t>also</a:t>
            </a:r>
            <a:r>
              <a:rPr lang="it-IT" sz="2800" dirty="0" smtClean="0">
                <a:solidFill>
                  <a:schemeClr val="tx1"/>
                </a:solidFill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</a:rPr>
              <a:t>occurs</a:t>
            </a:r>
            <a:r>
              <a:rPr lang="it-IT" sz="2800" dirty="0" smtClean="0">
                <a:solidFill>
                  <a:schemeClr val="tx1"/>
                </a:solidFill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</a:rPr>
              <a:t>when</a:t>
            </a:r>
            <a:r>
              <a:rPr lang="it-IT" sz="2800" dirty="0" smtClean="0">
                <a:solidFill>
                  <a:schemeClr val="tx1"/>
                </a:solidFill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</a:rPr>
              <a:t>someone</a:t>
            </a:r>
            <a:r>
              <a:rPr lang="it-IT" sz="2800" dirty="0" smtClean="0">
                <a:solidFill>
                  <a:schemeClr val="tx1"/>
                </a:solidFill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</a:rPr>
              <a:t>shares</a:t>
            </a:r>
            <a:r>
              <a:rPr lang="it-IT" sz="2800" dirty="0" smtClean="0">
                <a:solidFill>
                  <a:schemeClr val="tx1"/>
                </a:solidFill>
              </a:rPr>
              <a:t> a </a:t>
            </a:r>
            <a:r>
              <a:rPr lang="it-IT" sz="2800" dirty="0" err="1" smtClean="0">
                <a:solidFill>
                  <a:schemeClr val="tx1"/>
                </a:solidFill>
              </a:rPr>
              <a:t>person</a:t>
            </a:r>
            <a:r>
              <a:rPr lang="it-IT" sz="2800" dirty="0" smtClean="0">
                <a:solidFill>
                  <a:schemeClr val="tx1"/>
                </a:solidFill>
              </a:rPr>
              <a:t>’s personal </a:t>
            </a:r>
            <a:r>
              <a:rPr lang="it-IT" sz="2800" dirty="0" err="1" smtClean="0">
                <a:solidFill>
                  <a:schemeClr val="tx1"/>
                </a:solidFill>
              </a:rPr>
              <a:t>infos</a:t>
            </a:r>
            <a:r>
              <a:rPr lang="it-IT" sz="2800" dirty="0" smtClean="0">
                <a:solidFill>
                  <a:schemeClr val="tx1"/>
                </a:solidFill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</a:rPr>
              <a:t>to</a:t>
            </a:r>
            <a:r>
              <a:rPr lang="it-IT" sz="2800" dirty="0" smtClean="0">
                <a:solidFill>
                  <a:schemeClr val="tx1"/>
                </a:solidFill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</a:rPr>
              <a:t>others</a:t>
            </a:r>
            <a:r>
              <a:rPr lang="it-IT" sz="2800" dirty="0" smtClean="0">
                <a:solidFill>
                  <a:schemeClr val="tx1"/>
                </a:solidFill>
              </a:rPr>
              <a:t>.</a:t>
            </a:r>
            <a:endParaRPr lang="it-IT" sz="2800" dirty="0">
              <a:solidFill>
                <a:schemeClr val="tx1"/>
              </a:solidFill>
            </a:endParaRPr>
          </a:p>
        </p:txBody>
      </p:sp>
      <p:pic>
        <p:nvPicPr>
          <p:cNvPr id="14338" name="Picture 2" descr="Legal Actions Against Cyber Bullying: What Can You Do? | Le VP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717032"/>
            <a:ext cx="4176464" cy="2627074"/>
          </a:xfrm>
          <a:prstGeom prst="rect">
            <a:avLst/>
          </a:prstGeom>
          <a:noFill/>
        </p:spPr>
      </p:pic>
      <p:pic>
        <p:nvPicPr>
          <p:cNvPr id="14340" name="Picture 4" descr="Cyberbullying: What is it and how to stop it | UNICE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3645024"/>
            <a:ext cx="4094820" cy="272988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88640"/>
            <a:ext cx="8686800" cy="6126163"/>
          </a:xfrm>
        </p:spPr>
        <p:txBody>
          <a:bodyPr/>
          <a:lstStyle/>
          <a:p>
            <a:pPr>
              <a:buNone/>
            </a:pPr>
            <a:r>
              <a:rPr lang="it-IT" dirty="0" smtClean="0"/>
              <a:t>A </a:t>
            </a:r>
            <a:r>
              <a:rPr lang="it-IT" dirty="0" err="1" smtClean="0"/>
              <a:t>person</a:t>
            </a:r>
            <a:r>
              <a:rPr lang="it-IT" dirty="0" smtClean="0"/>
              <a:t>’s personal </a:t>
            </a:r>
            <a:r>
              <a:rPr lang="it-IT" dirty="0" err="1" smtClean="0"/>
              <a:t>infos</a:t>
            </a:r>
            <a:r>
              <a:rPr lang="it-IT" dirty="0" smtClean="0"/>
              <a:t>, </a:t>
            </a:r>
            <a:r>
              <a:rPr lang="it-IT" dirty="0" err="1" smtClean="0"/>
              <a:t>if</a:t>
            </a:r>
            <a:r>
              <a:rPr lang="it-IT" dirty="0" smtClean="0"/>
              <a:t> </a:t>
            </a:r>
            <a:r>
              <a:rPr lang="it-IT" dirty="0" err="1" smtClean="0"/>
              <a:t>shared</a:t>
            </a:r>
            <a:r>
              <a:rPr lang="it-IT" dirty="0" smtClean="0"/>
              <a:t> online, can </a:t>
            </a:r>
            <a:r>
              <a:rPr lang="it-IT" dirty="0" err="1" smtClean="0"/>
              <a:t>be</a:t>
            </a:r>
            <a:r>
              <a:rPr lang="it-IT" dirty="0"/>
              <a:t> </a:t>
            </a:r>
            <a:endParaRPr lang="it-IT" dirty="0" smtClean="0"/>
          </a:p>
          <a:p>
            <a:pPr>
              <a:buNone/>
            </a:pPr>
            <a:r>
              <a:rPr lang="it-IT" dirty="0" err="1" smtClean="0"/>
              <a:t>seen</a:t>
            </a:r>
            <a:r>
              <a:rPr lang="it-IT" dirty="0" smtClean="0"/>
              <a:t> </a:t>
            </a:r>
            <a:r>
              <a:rPr lang="it-IT" dirty="0" err="1" smtClean="0"/>
              <a:t>by</a:t>
            </a:r>
            <a:r>
              <a:rPr lang="it-IT" dirty="0" smtClean="0"/>
              <a:t> </a:t>
            </a:r>
            <a:r>
              <a:rPr lang="it-IT" dirty="0" err="1" smtClean="0"/>
              <a:t>strangers</a:t>
            </a:r>
            <a:r>
              <a:rPr lang="it-IT" dirty="0" smtClean="0"/>
              <a:t>. </a:t>
            </a:r>
            <a:r>
              <a:rPr lang="it-IT" dirty="0" err="1" smtClean="0"/>
              <a:t>If</a:t>
            </a:r>
            <a:r>
              <a:rPr lang="it-IT" dirty="0" smtClean="0"/>
              <a:t> the </a:t>
            </a:r>
            <a:r>
              <a:rPr lang="it-IT" dirty="0" err="1" smtClean="0"/>
              <a:t>infos</a:t>
            </a:r>
            <a:r>
              <a:rPr lang="it-IT" dirty="0" smtClean="0"/>
              <a:t> </a:t>
            </a:r>
            <a:r>
              <a:rPr lang="it-IT" dirty="0" smtClean="0"/>
              <a:t>are negative, </a:t>
            </a:r>
            <a:r>
              <a:rPr lang="it-IT" dirty="0" err="1" smtClean="0"/>
              <a:t>this</a:t>
            </a:r>
            <a:r>
              <a:rPr lang="it-IT" dirty="0" smtClean="0"/>
              <a:t> </a:t>
            </a:r>
          </a:p>
          <a:p>
            <a:pPr>
              <a:buNone/>
            </a:pPr>
            <a:r>
              <a:rPr lang="it-IT" dirty="0" err="1" smtClean="0"/>
              <a:t>will</a:t>
            </a:r>
            <a:r>
              <a:rPr lang="it-IT" dirty="0" smtClean="0"/>
              <a:t> create a wrong </a:t>
            </a:r>
            <a:r>
              <a:rPr lang="it-IT" dirty="0" err="1" smtClean="0"/>
              <a:t>reputation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the </a:t>
            </a:r>
            <a:r>
              <a:rPr lang="it-IT" dirty="0" err="1" smtClean="0"/>
              <a:t>individual</a:t>
            </a:r>
            <a:r>
              <a:rPr lang="it-IT" dirty="0" smtClean="0"/>
              <a:t>, </a:t>
            </a:r>
          </a:p>
          <a:p>
            <a:pPr>
              <a:buNone/>
            </a:pPr>
            <a:r>
              <a:rPr lang="it-IT" dirty="0" smtClean="0"/>
              <a:t>and </a:t>
            </a:r>
            <a:r>
              <a:rPr lang="it-IT" dirty="0" err="1" smtClean="0"/>
              <a:t>will</a:t>
            </a:r>
            <a:r>
              <a:rPr lang="it-IT" dirty="0" smtClean="0"/>
              <a:t> </a:t>
            </a:r>
            <a:r>
              <a:rPr lang="it-IT" dirty="0" err="1" smtClean="0"/>
              <a:t>be</a:t>
            </a:r>
            <a:r>
              <a:rPr lang="it-IT" dirty="0" smtClean="0"/>
              <a:t> </a:t>
            </a:r>
            <a:r>
              <a:rPr lang="it-IT" dirty="0" err="1" smtClean="0"/>
              <a:t>exposed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negative </a:t>
            </a:r>
            <a:r>
              <a:rPr lang="it-IT" dirty="0" err="1" smtClean="0"/>
              <a:t>comments</a:t>
            </a:r>
            <a:r>
              <a:rPr lang="it-IT" dirty="0" smtClean="0"/>
              <a:t>, </a:t>
            </a:r>
            <a:r>
              <a:rPr lang="it-IT" dirty="0" err="1" smtClean="0"/>
              <a:t>views</a:t>
            </a:r>
            <a:r>
              <a:rPr lang="it-IT" dirty="0" smtClean="0"/>
              <a:t> </a:t>
            </a:r>
          </a:p>
          <a:p>
            <a:pPr>
              <a:buNone/>
            </a:pPr>
            <a:r>
              <a:rPr lang="it-IT" dirty="0" smtClean="0"/>
              <a:t>and </a:t>
            </a:r>
            <a:r>
              <a:rPr lang="it-IT" dirty="0" err="1" smtClean="0"/>
              <a:t>behaviors</a:t>
            </a:r>
            <a:r>
              <a:rPr lang="it-IT" dirty="0" smtClean="0"/>
              <a:t>.</a:t>
            </a:r>
            <a:endParaRPr lang="it-IT" dirty="0"/>
          </a:p>
        </p:txBody>
      </p:sp>
      <p:pic>
        <p:nvPicPr>
          <p:cNvPr id="12290" name="Picture 2" descr="Responses to cyberbullying | The University of Toky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2996952"/>
            <a:ext cx="4860539" cy="324036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0"/>
            <a:ext cx="9144000" cy="4869160"/>
          </a:xfrm>
        </p:spPr>
        <p:txBody>
          <a:bodyPr/>
          <a:lstStyle/>
          <a:p>
            <a:pPr>
              <a:buNone/>
            </a:pPr>
            <a:r>
              <a:rPr lang="it-IT" sz="2400" dirty="0" smtClean="0"/>
              <a:t>The </a:t>
            </a:r>
            <a:r>
              <a:rPr lang="it-IT" sz="2400" dirty="0" err="1" smtClean="0"/>
              <a:t>consequences</a:t>
            </a:r>
            <a:r>
              <a:rPr lang="it-IT" sz="2400" dirty="0" smtClean="0"/>
              <a:t> </a:t>
            </a:r>
            <a:r>
              <a:rPr lang="it-IT" sz="2400" dirty="0" err="1" smtClean="0"/>
              <a:t>of</a:t>
            </a:r>
            <a:r>
              <a:rPr lang="it-IT" sz="2400" dirty="0" smtClean="0"/>
              <a:t> </a:t>
            </a:r>
            <a:r>
              <a:rPr lang="it-IT" sz="2400" dirty="0" err="1" smtClean="0"/>
              <a:t>it</a:t>
            </a:r>
            <a:r>
              <a:rPr lang="it-IT" sz="2400" dirty="0" smtClean="0"/>
              <a:t> cause:</a:t>
            </a:r>
          </a:p>
          <a:p>
            <a:pPr>
              <a:buNone/>
            </a:pPr>
            <a:r>
              <a:rPr lang="it-IT" sz="2400" dirty="0" err="1" smtClean="0"/>
              <a:t>-Humiliation</a:t>
            </a:r>
            <a:r>
              <a:rPr lang="it-IT" sz="2400" dirty="0" smtClean="0"/>
              <a:t> (</a:t>
            </a:r>
            <a:r>
              <a:rPr lang="it-IT" sz="2400" dirty="0" err="1" smtClean="0"/>
              <a:t>because</a:t>
            </a:r>
            <a:r>
              <a:rPr lang="it-IT" sz="2400" dirty="0" smtClean="0"/>
              <a:t> online </a:t>
            </a:r>
            <a:r>
              <a:rPr lang="it-IT" sz="2400" dirty="0" err="1" smtClean="0"/>
              <a:t>bullying</a:t>
            </a:r>
            <a:r>
              <a:rPr lang="it-IT" sz="2400" dirty="0" smtClean="0"/>
              <a:t> </a:t>
            </a:r>
            <a:r>
              <a:rPr lang="it-IT" sz="2400" dirty="0" err="1" smtClean="0"/>
              <a:t>lasts</a:t>
            </a:r>
            <a:r>
              <a:rPr lang="it-IT" sz="2400" dirty="0" smtClean="0"/>
              <a:t> </a:t>
            </a:r>
            <a:r>
              <a:rPr lang="it-IT" sz="2400" dirty="0" err="1" smtClean="0"/>
              <a:t>longer</a:t>
            </a:r>
            <a:r>
              <a:rPr lang="it-IT" sz="2400" dirty="0" smtClean="0"/>
              <a:t>, and </a:t>
            </a:r>
          </a:p>
          <a:p>
            <a:pPr>
              <a:buNone/>
            </a:pPr>
            <a:r>
              <a:rPr lang="it-IT" sz="2400" dirty="0" err="1" smtClean="0"/>
              <a:t>it</a:t>
            </a:r>
            <a:r>
              <a:rPr lang="it-IT" sz="2400" dirty="0" smtClean="0"/>
              <a:t> </a:t>
            </a:r>
            <a:r>
              <a:rPr lang="it-IT" sz="2400" dirty="0" err="1" smtClean="0"/>
              <a:t>may</a:t>
            </a:r>
            <a:r>
              <a:rPr lang="it-IT" sz="2400" dirty="0" smtClean="0"/>
              <a:t> cause </a:t>
            </a:r>
            <a:r>
              <a:rPr lang="it-IT" sz="2400" dirty="0" err="1" smtClean="0"/>
              <a:t>embarrassment</a:t>
            </a:r>
            <a:r>
              <a:rPr lang="it-IT" sz="2400" dirty="0" smtClean="0"/>
              <a:t>, </a:t>
            </a:r>
            <a:r>
              <a:rPr lang="it-IT" sz="2400" dirty="0" err="1" smtClean="0"/>
              <a:t>overwhelming</a:t>
            </a:r>
            <a:r>
              <a:rPr lang="it-IT" sz="2400" dirty="0" smtClean="0"/>
              <a:t> and </a:t>
            </a:r>
          </a:p>
          <a:p>
            <a:pPr>
              <a:buNone/>
            </a:pPr>
            <a:r>
              <a:rPr lang="it-IT" sz="2400" dirty="0" err="1" smtClean="0"/>
              <a:t>exposion</a:t>
            </a:r>
            <a:r>
              <a:rPr lang="it-IT" sz="2400" dirty="0" smtClean="0"/>
              <a:t>)</a:t>
            </a:r>
          </a:p>
          <a:p>
            <a:pPr>
              <a:buNone/>
            </a:pPr>
            <a:r>
              <a:rPr lang="it-IT" sz="2400" dirty="0" err="1" smtClean="0"/>
              <a:t>-Isolation</a:t>
            </a:r>
            <a:r>
              <a:rPr lang="it-IT" sz="2400" dirty="0" smtClean="0"/>
              <a:t> (</a:t>
            </a:r>
            <a:r>
              <a:rPr lang="it-IT" sz="2400" dirty="0" err="1" smtClean="0"/>
              <a:t>it</a:t>
            </a:r>
            <a:r>
              <a:rPr lang="it-IT" sz="2400" dirty="0" smtClean="0"/>
              <a:t> </a:t>
            </a:r>
            <a:r>
              <a:rPr lang="it-IT" sz="2400" dirty="0" err="1" smtClean="0"/>
              <a:t>creates</a:t>
            </a:r>
            <a:r>
              <a:rPr lang="it-IT" sz="2400" dirty="0" smtClean="0"/>
              <a:t> a </a:t>
            </a:r>
            <a:r>
              <a:rPr lang="it-IT" sz="2400" dirty="0" err="1" smtClean="0"/>
              <a:t>sense</a:t>
            </a:r>
            <a:r>
              <a:rPr lang="it-IT" sz="2400" dirty="0" smtClean="0"/>
              <a:t> </a:t>
            </a:r>
            <a:r>
              <a:rPr lang="it-IT" sz="2400" dirty="0" err="1" smtClean="0"/>
              <a:t>of</a:t>
            </a:r>
            <a:r>
              <a:rPr lang="it-IT" sz="2400" dirty="0" smtClean="0"/>
              <a:t> </a:t>
            </a:r>
            <a:r>
              <a:rPr lang="it-IT" sz="2400" dirty="0" err="1" smtClean="0"/>
              <a:t>being</a:t>
            </a:r>
            <a:r>
              <a:rPr lang="it-IT" sz="2400" dirty="0" smtClean="0"/>
              <a:t> </a:t>
            </a:r>
            <a:r>
              <a:rPr lang="it-IT" sz="2400" dirty="0" err="1" smtClean="0"/>
              <a:t>excluded</a:t>
            </a:r>
            <a:r>
              <a:rPr lang="it-IT" sz="2400" dirty="0" smtClean="0"/>
              <a:t> </a:t>
            </a:r>
            <a:r>
              <a:rPr lang="it-IT" sz="2400" dirty="0" smtClean="0"/>
              <a:t>or </a:t>
            </a:r>
            <a:r>
              <a:rPr lang="it-IT" sz="2400" dirty="0" err="1" smtClean="0"/>
              <a:t>ostricized</a:t>
            </a:r>
            <a:r>
              <a:rPr lang="it-IT" sz="2400" dirty="0" smtClean="0"/>
              <a:t>, and </a:t>
            </a:r>
          </a:p>
          <a:p>
            <a:pPr>
              <a:buNone/>
            </a:pPr>
            <a:r>
              <a:rPr lang="it-IT" sz="2400" dirty="0" err="1" smtClean="0"/>
              <a:t>it</a:t>
            </a:r>
            <a:r>
              <a:rPr lang="it-IT" sz="2400" dirty="0" smtClean="0"/>
              <a:t> can </a:t>
            </a:r>
            <a:r>
              <a:rPr lang="it-IT" sz="2400" dirty="0" err="1" smtClean="0"/>
              <a:t>worsen</a:t>
            </a:r>
            <a:r>
              <a:rPr lang="it-IT" sz="2400" dirty="0" smtClean="0"/>
              <a:t> </a:t>
            </a:r>
            <a:r>
              <a:rPr lang="it-IT" sz="2400" dirty="0" err="1" smtClean="0"/>
              <a:t>because</a:t>
            </a:r>
            <a:r>
              <a:rPr lang="it-IT" sz="2400" dirty="0" smtClean="0"/>
              <a:t> at </a:t>
            </a:r>
            <a:r>
              <a:rPr lang="it-IT" sz="2400" dirty="0" err="1" smtClean="0"/>
              <a:t>this</a:t>
            </a:r>
            <a:r>
              <a:rPr lang="it-IT" sz="2400" dirty="0" smtClean="0"/>
              <a:t> </a:t>
            </a:r>
            <a:r>
              <a:rPr lang="it-IT" sz="2400" dirty="0" err="1" smtClean="0"/>
              <a:t>age</a:t>
            </a:r>
            <a:r>
              <a:rPr lang="it-IT" sz="2400" dirty="0" smtClean="0"/>
              <a:t> </a:t>
            </a:r>
            <a:r>
              <a:rPr lang="it-IT" sz="2400" dirty="0" err="1" smtClean="0"/>
              <a:t>friends</a:t>
            </a:r>
            <a:r>
              <a:rPr lang="it-IT" sz="2400" dirty="0" smtClean="0"/>
              <a:t> are </a:t>
            </a:r>
            <a:r>
              <a:rPr lang="it-IT" sz="2400" dirty="0" err="1" smtClean="0"/>
              <a:t>important</a:t>
            </a:r>
            <a:r>
              <a:rPr lang="it-IT" sz="2400" dirty="0" smtClean="0"/>
              <a:t>, so </a:t>
            </a:r>
            <a:r>
              <a:rPr lang="it-IT" sz="2400" dirty="0" err="1" smtClean="0"/>
              <a:t>not</a:t>
            </a:r>
            <a:r>
              <a:rPr lang="it-IT" sz="2400" dirty="0" smtClean="0"/>
              <a:t> </a:t>
            </a:r>
          </a:p>
          <a:p>
            <a:pPr>
              <a:buNone/>
            </a:pPr>
            <a:r>
              <a:rPr lang="it-IT" sz="2400" dirty="0" err="1" smtClean="0"/>
              <a:t>having</a:t>
            </a:r>
            <a:r>
              <a:rPr lang="it-IT" sz="2400" dirty="0" smtClean="0"/>
              <a:t> </a:t>
            </a:r>
            <a:r>
              <a:rPr lang="it-IT" sz="2400" dirty="0" err="1" smtClean="0"/>
              <a:t>them</a:t>
            </a:r>
            <a:r>
              <a:rPr lang="it-IT" sz="2400" dirty="0" smtClean="0"/>
              <a:t> </a:t>
            </a:r>
            <a:r>
              <a:rPr lang="it-IT" sz="2400" dirty="0" err="1" smtClean="0"/>
              <a:t>is</a:t>
            </a:r>
            <a:r>
              <a:rPr lang="it-IT" sz="2400" dirty="0" smtClean="0"/>
              <a:t> </a:t>
            </a:r>
            <a:r>
              <a:rPr lang="it-IT" sz="2400" dirty="0" err="1" smtClean="0"/>
              <a:t>crucial</a:t>
            </a:r>
            <a:r>
              <a:rPr lang="it-IT" sz="2400" dirty="0" smtClean="0"/>
              <a:t>)</a:t>
            </a:r>
          </a:p>
          <a:p>
            <a:pPr>
              <a:buNone/>
            </a:pPr>
            <a:r>
              <a:rPr lang="it-IT" sz="2400" dirty="0" smtClean="0"/>
              <a:t>-anger ( </a:t>
            </a:r>
            <a:r>
              <a:rPr lang="it-IT" sz="2400" dirty="0" err="1" smtClean="0"/>
              <a:t>it</a:t>
            </a:r>
            <a:r>
              <a:rPr lang="it-IT" sz="2400" dirty="0" smtClean="0"/>
              <a:t> </a:t>
            </a:r>
            <a:r>
              <a:rPr lang="it-IT" sz="2400" dirty="0" err="1" smtClean="0"/>
              <a:t>creates</a:t>
            </a:r>
            <a:r>
              <a:rPr lang="it-IT" sz="2400" dirty="0" smtClean="0"/>
              <a:t> a </a:t>
            </a:r>
            <a:r>
              <a:rPr lang="it-IT" sz="2400" dirty="0" err="1" smtClean="0"/>
              <a:t>non-ending</a:t>
            </a:r>
            <a:r>
              <a:rPr lang="it-IT" sz="2400" dirty="0" smtClean="0"/>
              <a:t> </a:t>
            </a:r>
            <a:r>
              <a:rPr lang="it-IT" sz="2400" dirty="0" err="1" smtClean="0"/>
              <a:t>cycle</a:t>
            </a:r>
            <a:r>
              <a:rPr lang="it-IT" sz="2400" dirty="0" smtClean="0"/>
              <a:t> </a:t>
            </a:r>
            <a:r>
              <a:rPr lang="it-IT" sz="2400" dirty="0" err="1" smtClean="0"/>
              <a:t>if</a:t>
            </a:r>
            <a:r>
              <a:rPr lang="it-IT" sz="2400" dirty="0" smtClean="0"/>
              <a:t> </a:t>
            </a:r>
            <a:r>
              <a:rPr lang="it-IT" sz="2400" dirty="0" err="1" smtClean="0"/>
              <a:t>repeated</a:t>
            </a:r>
            <a:r>
              <a:rPr lang="it-IT" sz="2400" dirty="0" smtClean="0"/>
              <a:t> </a:t>
            </a:r>
            <a:r>
              <a:rPr lang="it-IT" sz="2400" dirty="0" smtClean="0"/>
              <a:t>on </a:t>
            </a:r>
            <a:r>
              <a:rPr lang="it-IT" sz="2400" dirty="0" err="1" smtClean="0"/>
              <a:t>other</a:t>
            </a:r>
            <a:endParaRPr lang="it-IT" sz="2400" dirty="0"/>
          </a:p>
          <a:p>
            <a:pPr>
              <a:buNone/>
            </a:pPr>
            <a:r>
              <a:rPr lang="it-IT" sz="2400" dirty="0" smtClean="0"/>
              <a:t>people)</a:t>
            </a:r>
          </a:p>
          <a:p>
            <a:pPr>
              <a:buNone/>
            </a:pPr>
            <a:endParaRPr lang="it-IT" sz="2800" dirty="0" smtClean="0"/>
          </a:p>
          <a:p>
            <a:pPr>
              <a:buNone/>
            </a:pPr>
            <a:endParaRPr lang="it-IT" dirty="0"/>
          </a:p>
        </p:txBody>
      </p:sp>
      <p:pic>
        <p:nvPicPr>
          <p:cNvPr id="11266" name="Picture 2" descr="Preventing and Intervening on (Cyber)bullying (2021-22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3861048"/>
            <a:ext cx="3685803" cy="2608414"/>
          </a:xfrm>
          <a:prstGeom prst="rect">
            <a:avLst/>
          </a:prstGeom>
          <a:noFill/>
        </p:spPr>
      </p:pic>
      <p:pic>
        <p:nvPicPr>
          <p:cNvPr id="11268" name="Picture 4" descr="Bullismo o umiliazione sul lavoro. giovane donna turbata vittima di  molestie. illustrazione in stile piatto. | Vettore Premi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4149080"/>
            <a:ext cx="2952328" cy="2508561"/>
          </a:xfrm>
          <a:prstGeom prst="rect">
            <a:avLst/>
          </a:prstGeom>
          <a:noFill/>
        </p:spPr>
      </p:pic>
    </p:spTree>
  </p:cSld>
  <p:clrMapOvr>
    <a:masterClrMapping/>
  </p:clrMapOvr>
  <p:transition>
    <p:split dir="in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0"/>
            <a:ext cx="9144000" cy="386104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it-IT" sz="2400" dirty="0" err="1" smtClean="0"/>
              <a:t>Also</a:t>
            </a:r>
            <a:r>
              <a:rPr lang="it-IT" sz="2400" dirty="0" smtClean="0"/>
              <a:t> </a:t>
            </a:r>
            <a:r>
              <a:rPr lang="it-IT" sz="2400" dirty="0" err="1" smtClean="0"/>
              <a:t>it</a:t>
            </a:r>
            <a:r>
              <a:rPr lang="it-IT" sz="2400" dirty="0" smtClean="0"/>
              <a:t> can </a:t>
            </a:r>
            <a:r>
              <a:rPr lang="it-IT" sz="2400" dirty="0" err="1" smtClean="0"/>
              <a:t>affect</a:t>
            </a:r>
            <a:r>
              <a:rPr lang="it-IT" sz="2400" dirty="0" smtClean="0"/>
              <a:t> a </a:t>
            </a:r>
            <a:r>
              <a:rPr lang="it-IT" sz="2400" dirty="0" err="1" smtClean="0"/>
              <a:t>person</a:t>
            </a:r>
            <a:r>
              <a:rPr lang="it-IT" sz="2400" dirty="0" smtClean="0"/>
              <a:t>’s </a:t>
            </a:r>
            <a:r>
              <a:rPr lang="it-IT" sz="2400" dirty="0" err="1" smtClean="0"/>
              <a:t>mental</a:t>
            </a:r>
            <a:r>
              <a:rPr lang="it-IT" sz="2400" dirty="0" smtClean="0"/>
              <a:t> </a:t>
            </a:r>
            <a:r>
              <a:rPr lang="it-IT" sz="2400" dirty="0" err="1" smtClean="0"/>
              <a:t>health</a:t>
            </a:r>
            <a:r>
              <a:rPr lang="it-IT" sz="2400" dirty="0" smtClean="0"/>
              <a:t> and</a:t>
            </a:r>
          </a:p>
          <a:p>
            <a:pPr>
              <a:buNone/>
            </a:pPr>
            <a:r>
              <a:rPr lang="it-IT" sz="2400" dirty="0" err="1" smtClean="0"/>
              <a:t>emotions</a:t>
            </a:r>
            <a:r>
              <a:rPr lang="it-IT" sz="2400" dirty="0" smtClean="0"/>
              <a:t>.</a:t>
            </a:r>
          </a:p>
          <a:p>
            <a:pPr>
              <a:buNone/>
            </a:pPr>
            <a:r>
              <a:rPr lang="it-IT" sz="2400" dirty="0" err="1" smtClean="0"/>
              <a:t>It</a:t>
            </a:r>
            <a:r>
              <a:rPr lang="it-IT" sz="2400" dirty="0" smtClean="0"/>
              <a:t> can generate:</a:t>
            </a:r>
          </a:p>
          <a:p>
            <a:pPr>
              <a:buNone/>
            </a:pPr>
            <a:r>
              <a:rPr lang="it-IT" sz="2400" dirty="0" err="1" smtClean="0"/>
              <a:t>-humiliation</a:t>
            </a:r>
            <a:r>
              <a:rPr lang="it-IT" sz="2400" dirty="0" smtClean="0"/>
              <a:t> ( the </a:t>
            </a:r>
            <a:r>
              <a:rPr lang="it-IT" sz="2400" dirty="0" err="1" smtClean="0"/>
              <a:t>peraon</a:t>
            </a:r>
            <a:r>
              <a:rPr lang="it-IT" sz="2400" dirty="0" smtClean="0"/>
              <a:t> </a:t>
            </a:r>
            <a:r>
              <a:rPr lang="it-IT" sz="2400" dirty="0" err="1" smtClean="0"/>
              <a:t>is</a:t>
            </a:r>
            <a:r>
              <a:rPr lang="it-IT" sz="2400" dirty="0" smtClean="0"/>
              <a:t> </a:t>
            </a:r>
            <a:r>
              <a:rPr lang="it-IT" sz="2400" dirty="0" err="1" smtClean="0"/>
              <a:t>too</a:t>
            </a:r>
            <a:r>
              <a:rPr lang="it-IT" sz="2400" dirty="0" smtClean="0"/>
              <a:t> </a:t>
            </a:r>
            <a:r>
              <a:rPr lang="it-IT" sz="2400" dirty="0" err="1" smtClean="0"/>
              <a:t>embarrassed</a:t>
            </a:r>
            <a:r>
              <a:rPr lang="it-IT" sz="2400" dirty="0" smtClean="0"/>
              <a:t> </a:t>
            </a:r>
            <a:r>
              <a:rPr lang="it-IT" sz="2400" dirty="0" err="1" smtClean="0"/>
              <a:t>to</a:t>
            </a:r>
            <a:r>
              <a:rPr lang="it-IT" sz="2400" dirty="0" smtClean="0"/>
              <a:t> talk </a:t>
            </a:r>
          </a:p>
          <a:p>
            <a:pPr>
              <a:buNone/>
            </a:pPr>
            <a:r>
              <a:rPr lang="it-IT" sz="2400" dirty="0" err="1" smtClean="0"/>
              <a:t>about</a:t>
            </a:r>
            <a:r>
              <a:rPr lang="it-IT" sz="2400" dirty="0" smtClean="0"/>
              <a:t> </a:t>
            </a:r>
            <a:r>
              <a:rPr lang="it-IT" sz="2400" dirty="0" err="1" smtClean="0"/>
              <a:t>it</a:t>
            </a:r>
            <a:r>
              <a:rPr lang="it-IT" sz="2400" dirty="0" smtClean="0"/>
              <a:t> and </a:t>
            </a:r>
            <a:r>
              <a:rPr lang="it-IT" sz="2400" dirty="0" err="1" smtClean="0"/>
              <a:t>feels</a:t>
            </a:r>
            <a:r>
              <a:rPr lang="it-IT" sz="2400" dirty="0" smtClean="0"/>
              <a:t> </a:t>
            </a:r>
            <a:r>
              <a:rPr lang="it-IT" sz="2400" dirty="0" err="1" smtClean="0"/>
              <a:t>overwhelmed</a:t>
            </a:r>
            <a:r>
              <a:rPr lang="it-IT" sz="2400" dirty="0" smtClean="0"/>
              <a:t>)</a:t>
            </a:r>
          </a:p>
          <a:p>
            <a:pPr>
              <a:buNone/>
            </a:pPr>
            <a:r>
              <a:rPr lang="it-IT" sz="2400" dirty="0" smtClean="0"/>
              <a:t>-anger ( </a:t>
            </a:r>
            <a:r>
              <a:rPr lang="it-IT" sz="2400" dirty="0" err="1" smtClean="0"/>
              <a:t>they</a:t>
            </a:r>
            <a:r>
              <a:rPr lang="it-IT" sz="2400" dirty="0" smtClean="0"/>
              <a:t>’</a:t>
            </a:r>
            <a:r>
              <a:rPr lang="it-IT" sz="2400" dirty="0" err="1" smtClean="0"/>
              <a:t>ll</a:t>
            </a:r>
            <a:r>
              <a:rPr lang="it-IT" sz="2400" dirty="0" smtClean="0"/>
              <a:t> </a:t>
            </a:r>
            <a:r>
              <a:rPr lang="it-IT" sz="2400" dirty="0" err="1" smtClean="0"/>
              <a:t>try</a:t>
            </a:r>
            <a:r>
              <a:rPr lang="it-IT" sz="2400" dirty="0" smtClean="0"/>
              <a:t> </a:t>
            </a:r>
            <a:r>
              <a:rPr lang="it-IT" sz="2400" dirty="0" err="1" smtClean="0"/>
              <a:t>to</a:t>
            </a:r>
            <a:r>
              <a:rPr lang="it-IT" sz="2400" dirty="0" smtClean="0"/>
              <a:t> </a:t>
            </a:r>
            <a:r>
              <a:rPr lang="it-IT" sz="2400" dirty="0" err="1" smtClean="0"/>
              <a:t>respond</a:t>
            </a:r>
            <a:r>
              <a:rPr lang="it-IT" sz="2400" dirty="0" smtClean="0"/>
              <a:t> </a:t>
            </a:r>
            <a:r>
              <a:rPr lang="it-IT" sz="2400" dirty="0" smtClean="0"/>
              <a:t>back </a:t>
            </a:r>
            <a:r>
              <a:rPr lang="it-IT" sz="2400" dirty="0" err="1" smtClean="0"/>
              <a:t>with</a:t>
            </a:r>
            <a:r>
              <a:rPr lang="it-IT" sz="2400" dirty="0" smtClean="0"/>
              <a:t> the </a:t>
            </a:r>
            <a:r>
              <a:rPr lang="it-IT" sz="2400" dirty="0" err="1" smtClean="0"/>
              <a:t>same</a:t>
            </a:r>
            <a:r>
              <a:rPr lang="it-IT" sz="2400" dirty="0" smtClean="0"/>
              <a:t> way </a:t>
            </a:r>
          </a:p>
          <a:p>
            <a:pPr>
              <a:buNone/>
            </a:pPr>
            <a:r>
              <a:rPr lang="it-IT" sz="2400" dirty="0" smtClean="0"/>
              <a:t>the </a:t>
            </a:r>
            <a:r>
              <a:rPr lang="it-IT" sz="2400" dirty="0" err="1" smtClean="0"/>
              <a:t>bully</a:t>
            </a:r>
            <a:r>
              <a:rPr lang="it-IT" sz="2400" dirty="0" smtClean="0"/>
              <a:t> </a:t>
            </a:r>
            <a:r>
              <a:rPr lang="it-IT" sz="2400" dirty="0" err="1" smtClean="0"/>
              <a:t>did</a:t>
            </a:r>
            <a:r>
              <a:rPr lang="it-IT" sz="2400" dirty="0" smtClean="0"/>
              <a:t>)</a:t>
            </a:r>
          </a:p>
          <a:p>
            <a:pPr>
              <a:buNone/>
            </a:pPr>
            <a:r>
              <a:rPr lang="it-IT" sz="2400" dirty="0" err="1" smtClean="0"/>
              <a:t>-isolation</a:t>
            </a:r>
            <a:r>
              <a:rPr lang="it-IT" sz="2400" dirty="0" smtClean="0"/>
              <a:t> ( </a:t>
            </a:r>
            <a:r>
              <a:rPr lang="it-IT" sz="2400" dirty="0" err="1" smtClean="0"/>
              <a:t>they</a:t>
            </a:r>
            <a:r>
              <a:rPr lang="it-IT" sz="2400" dirty="0" smtClean="0"/>
              <a:t> </a:t>
            </a:r>
            <a:r>
              <a:rPr lang="it-IT" sz="2400" dirty="0" err="1" smtClean="0"/>
              <a:t>feel</a:t>
            </a:r>
            <a:r>
              <a:rPr lang="it-IT" sz="2400" dirty="0" smtClean="0"/>
              <a:t> </a:t>
            </a:r>
            <a:r>
              <a:rPr lang="it-IT" sz="2400" dirty="0" err="1" smtClean="0"/>
              <a:t>excluted</a:t>
            </a:r>
            <a:r>
              <a:rPr lang="it-IT" sz="2400" dirty="0" smtClean="0"/>
              <a:t> or </a:t>
            </a:r>
            <a:r>
              <a:rPr lang="it-IT" sz="2400" dirty="0" err="1" smtClean="0"/>
              <a:t>ostracize</a:t>
            </a:r>
            <a:r>
              <a:rPr lang="it-IT" sz="2400" dirty="0" err="1" smtClean="0"/>
              <a:t>d</a:t>
            </a:r>
            <a:r>
              <a:rPr lang="it-IT" sz="2400" dirty="0" smtClean="0"/>
              <a:t> </a:t>
            </a:r>
            <a:r>
              <a:rPr lang="it-IT" sz="2400" dirty="0" smtClean="0"/>
              <a:t>at </a:t>
            </a:r>
            <a:r>
              <a:rPr lang="it-IT" sz="2400" dirty="0" err="1" smtClean="0"/>
              <a:t>school</a:t>
            </a:r>
            <a:r>
              <a:rPr lang="it-IT" sz="2400" dirty="0" smtClean="0"/>
              <a:t>)</a:t>
            </a:r>
          </a:p>
          <a:p>
            <a:pPr>
              <a:buNone/>
            </a:pPr>
            <a:r>
              <a:rPr lang="it-IT" sz="2400" dirty="0" err="1" smtClean="0"/>
              <a:t>-depression</a:t>
            </a:r>
            <a:r>
              <a:rPr lang="it-IT" sz="2400" dirty="0" smtClean="0"/>
              <a:t> and </a:t>
            </a:r>
            <a:r>
              <a:rPr lang="it-IT" sz="2400" dirty="0" err="1" smtClean="0"/>
              <a:t>anxiety</a:t>
            </a:r>
            <a:r>
              <a:rPr lang="it-IT" sz="2400" dirty="0" smtClean="0"/>
              <a:t> (</a:t>
            </a:r>
            <a:r>
              <a:rPr lang="it-IT" sz="2400" dirty="0" err="1" smtClean="0"/>
              <a:t>it</a:t>
            </a:r>
            <a:r>
              <a:rPr lang="it-IT" sz="2400" dirty="0" smtClean="0"/>
              <a:t> </a:t>
            </a:r>
            <a:r>
              <a:rPr lang="it-IT" sz="2400" dirty="0" err="1" smtClean="0"/>
              <a:t>increases</a:t>
            </a:r>
            <a:r>
              <a:rPr lang="it-IT" sz="2400" dirty="0" smtClean="0"/>
              <a:t> </a:t>
            </a:r>
            <a:r>
              <a:rPr lang="it-IT" sz="2400" dirty="0" err="1" smtClean="0"/>
              <a:t>feelings</a:t>
            </a:r>
            <a:r>
              <a:rPr lang="it-IT" sz="2400" dirty="0" smtClean="0"/>
              <a:t> </a:t>
            </a:r>
            <a:r>
              <a:rPr lang="it-IT" sz="2400" dirty="0" err="1" smtClean="0"/>
              <a:t>of</a:t>
            </a:r>
            <a:r>
              <a:rPr lang="it-IT" sz="2400" dirty="0" smtClean="0"/>
              <a:t> </a:t>
            </a:r>
            <a:r>
              <a:rPr lang="it-IT" sz="2400" dirty="0" err="1" smtClean="0"/>
              <a:t>worry</a:t>
            </a:r>
            <a:r>
              <a:rPr lang="it-IT" sz="2400" dirty="0" smtClean="0"/>
              <a:t> and </a:t>
            </a:r>
            <a:r>
              <a:rPr lang="it-IT" sz="2400" dirty="0" err="1" smtClean="0"/>
              <a:t>isolation</a:t>
            </a:r>
            <a:r>
              <a:rPr lang="it-IT" sz="2400" dirty="0" smtClean="0"/>
              <a:t> and </a:t>
            </a:r>
          </a:p>
          <a:p>
            <a:pPr>
              <a:buNone/>
            </a:pPr>
            <a:r>
              <a:rPr lang="it-IT" sz="2400" dirty="0" err="1" smtClean="0"/>
              <a:t>erodes</a:t>
            </a:r>
            <a:r>
              <a:rPr lang="it-IT" sz="2400" dirty="0" smtClean="0"/>
              <a:t> </a:t>
            </a:r>
            <a:r>
              <a:rPr lang="it-IT" sz="2400" dirty="0" err="1" smtClean="0"/>
              <a:t>self-confidence</a:t>
            </a:r>
            <a:r>
              <a:rPr lang="it-IT" sz="2400" dirty="0" smtClean="0"/>
              <a:t>)</a:t>
            </a:r>
          </a:p>
          <a:p>
            <a:pPr>
              <a:buNone/>
            </a:pPr>
            <a:r>
              <a:rPr lang="it-IT" sz="2400" dirty="0" err="1" smtClean="0"/>
              <a:t>-self-esteem</a:t>
            </a:r>
            <a:r>
              <a:rPr lang="it-IT" sz="2400" dirty="0" smtClean="0"/>
              <a:t>  (</a:t>
            </a:r>
            <a:r>
              <a:rPr lang="it-IT" sz="2400" dirty="0" err="1" smtClean="0"/>
              <a:t>they</a:t>
            </a:r>
            <a:r>
              <a:rPr lang="it-IT" sz="2400" dirty="0" smtClean="0"/>
              <a:t> </a:t>
            </a:r>
            <a:r>
              <a:rPr lang="it-IT" sz="2400" dirty="0" err="1" smtClean="0"/>
              <a:t>doubt</a:t>
            </a:r>
            <a:r>
              <a:rPr lang="it-IT" sz="2400" dirty="0" smtClean="0"/>
              <a:t> </a:t>
            </a:r>
            <a:r>
              <a:rPr lang="it-IT" sz="2400" dirty="0" err="1" smtClean="0"/>
              <a:t>their</a:t>
            </a:r>
            <a:r>
              <a:rPr lang="it-IT" sz="2400" dirty="0" smtClean="0"/>
              <a:t> </a:t>
            </a:r>
            <a:r>
              <a:rPr lang="it-IT" sz="2400" dirty="0" err="1" smtClean="0"/>
              <a:t>woth</a:t>
            </a:r>
            <a:r>
              <a:rPr lang="it-IT" sz="2400" dirty="0" smtClean="0"/>
              <a:t> and </a:t>
            </a:r>
            <a:r>
              <a:rPr lang="it-IT" sz="2400" dirty="0" err="1" smtClean="0"/>
              <a:t>value</a:t>
            </a:r>
            <a:r>
              <a:rPr lang="it-IT" sz="2400" dirty="0" smtClean="0"/>
              <a:t>)</a:t>
            </a:r>
            <a:endParaRPr lang="it-IT" sz="2400" dirty="0"/>
          </a:p>
        </p:txBody>
      </p:sp>
      <p:pic>
        <p:nvPicPr>
          <p:cNvPr id="1026" name="Picture 2" descr="The Psychology of Cyberbully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3732853"/>
            <a:ext cx="4464496" cy="3125147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l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it-IT" sz="4000" dirty="0" smtClean="0"/>
              <a:t>HOW TO PREVENT IT </a:t>
            </a: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760640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it-IT" sz="2400" dirty="0" smtClean="0"/>
              <a:t>1)Educate </a:t>
            </a:r>
            <a:r>
              <a:rPr lang="it-IT" sz="2400" dirty="0" err="1" smtClean="0"/>
              <a:t>yourself</a:t>
            </a:r>
            <a:r>
              <a:rPr lang="it-IT" sz="2400" dirty="0" smtClean="0"/>
              <a:t>  </a:t>
            </a:r>
            <a:r>
              <a:rPr lang="it-IT" sz="2400" dirty="0" err="1" smtClean="0"/>
              <a:t>of</a:t>
            </a:r>
            <a:r>
              <a:rPr lang="it-IT" sz="2400" dirty="0" smtClean="0"/>
              <a:t> </a:t>
            </a:r>
            <a:r>
              <a:rPr lang="it-IT" sz="2400" dirty="0" err="1" smtClean="0"/>
              <a:t>how</a:t>
            </a:r>
            <a:r>
              <a:rPr lang="it-IT" sz="2400" dirty="0" smtClean="0"/>
              <a:t> </a:t>
            </a:r>
            <a:r>
              <a:rPr lang="it-IT" sz="2400" dirty="0" err="1" smtClean="0"/>
              <a:t>it</a:t>
            </a:r>
            <a:r>
              <a:rPr lang="it-IT" sz="2400" dirty="0" smtClean="0"/>
              <a:t> </a:t>
            </a:r>
            <a:r>
              <a:rPr lang="it-IT" sz="2400" dirty="0" err="1" smtClean="0"/>
              <a:t>happens</a:t>
            </a:r>
            <a:r>
              <a:rPr lang="it-IT" sz="2400" dirty="0" smtClean="0"/>
              <a:t> and </a:t>
            </a:r>
            <a:r>
              <a:rPr lang="it-IT" sz="2400" dirty="0" err="1" smtClean="0"/>
              <a:t>where</a:t>
            </a:r>
            <a:r>
              <a:rPr lang="it-IT" sz="2400" dirty="0" smtClean="0"/>
              <a:t> </a:t>
            </a:r>
            <a:r>
              <a:rPr lang="it-IT" sz="2400" dirty="0" err="1" smtClean="0"/>
              <a:t>happens</a:t>
            </a:r>
            <a:r>
              <a:rPr lang="it-IT" sz="2400" dirty="0" smtClean="0"/>
              <a:t>, </a:t>
            </a:r>
            <a:r>
              <a:rPr lang="it-IT" sz="2400" dirty="0" err="1" smtClean="0"/>
              <a:t>how</a:t>
            </a:r>
            <a:r>
              <a:rPr lang="it-IT" sz="2400" dirty="0" smtClean="0"/>
              <a:t> </a:t>
            </a:r>
            <a:r>
              <a:rPr lang="it-IT" sz="2400" dirty="0" err="1" smtClean="0"/>
              <a:t>it</a:t>
            </a:r>
            <a:r>
              <a:rPr lang="it-IT" sz="2400" dirty="0" smtClean="0"/>
              <a:t> </a:t>
            </a:r>
            <a:r>
              <a:rPr lang="it-IT" sz="2400" dirty="0" err="1" smtClean="0"/>
              <a:t>shows</a:t>
            </a:r>
            <a:r>
              <a:rPr lang="it-IT" sz="2400" dirty="0" smtClean="0"/>
              <a:t> </a:t>
            </a:r>
            <a:endParaRPr lang="it-IT" sz="2400" dirty="0" smtClean="0"/>
          </a:p>
          <a:p>
            <a:pPr marL="514350" indent="-514350">
              <a:buNone/>
            </a:pPr>
            <a:r>
              <a:rPr lang="it-IT" sz="2400" dirty="0" smtClean="0"/>
              <a:t>and </a:t>
            </a:r>
            <a:r>
              <a:rPr lang="it-IT" sz="2400" dirty="0" err="1" smtClean="0"/>
              <a:t>what</a:t>
            </a:r>
            <a:r>
              <a:rPr lang="it-IT" sz="2400" dirty="0" smtClean="0"/>
              <a:t> </a:t>
            </a:r>
            <a:r>
              <a:rPr lang="it-IT" sz="2400" dirty="0" err="1" smtClean="0"/>
              <a:t>causes</a:t>
            </a:r>
            <a:r>
              <a:rPr lang="it-IT" sz="2400" dirty="0" smtClean="0"/>
              <a:t> </a:t>
            </a:r>
            <a:r>
              <a:rPr lang="it-IT" sz="2400" dirty="0" err="1" smtClean="0"/>
              <a:t>it</a:t>
            </a:r>
            <a:endParaRPr lang="it-IT" sz="2400" dirty="0" smtClean="0"/>
          </a:p>
          <a:p>
            <a:pPr marL="514350" indent="-514350">
              <a:buNone/>
            </a:pPr>
            <a:r>
              <a:rPr lang="it-IT" sz="2400" dirty="0" smtClean="0"/>
              <a:t>3) </a:t>
            </a:r>
            <a:r>
              <a:rPr lang="it-IT" sz="2400" dirty="0" err="1" smtClean="0"/>
              <a:t>protect</a:t>
            </a:r>
            <a:r>
              <a:rPr lang="it-IT" sz="2400" dirty="0" smtClean="0"/>
              <a:t> </a:t>
            </a:r>
            <a:r>
              <a:rPr lang="it-IT" sz="2400" dirty="0" err="1" smtClean="0"/>
              <a:t>your</a:t>
            </a:r>
            <a:r>
              <a:rPr lang="it-IT" sz="2400" dirty="0" smtClean="0"/>
              <a:t> password so </a:t>
            </a:r>
            <a:r>
              <a:rPr lang="it-IT" sz="2400" dirty="0" err="1" smtClean="0"/>
              <a:t>strangers</a:t>
            </a:r>
            <a:r>
              <a:rPr lang="it-IT" sz="2400" dirty="0" smtClean="0"/>
              <a:t> and </a:t>
            </a:r>
            <a:r>
              <a:rPr lang="it-IT" sz="2400" smtClean="0"/>
              <a:t>other </a:t>
            </a:r>
            <a:r>
              <a:rPr lang="it-IT" sz="2400" dirty="0" err="1" smtClean="0"/>
              <a:t>peers</a:t>
            </a:r>
            <a:r>
              <a:rPr lang="it-IT" sz="2400" dirty="0" smtClean="0"/>
              <a:t> </a:t>
            </a:r>
            <a:r>
              <a:rPr lang="it-IT" sz="2400" dirty="0" err="1" smtClean="0"/>
              <a:t>won</a:t>
            </a:r>
            <a:r>
              <a:rPr lang="it-IT" sz="2400" dirty="0" smtClean="0"/>
              <a:t>’t </a:t>
            </a:r>
            <a:r>
              <a:rPr lang="it-IT" sz="2400" dirty="0" err="1" smtClean="0"/>
              <a:t>be</a:t>
            </a:r>
            <a:r>
              <a:rPr lang="it-IT" sz="2400" dirty="0" smtClean="0"/>
              <a:t> </a:t>
            </a:r>
            <a:r>
              <a:rPr lang="it-IT" sz="2400" dirty="0" err="1" smtClean="0"/>
              <a:t>able</a:t>
            </a:r>
            <a:r>
              <a:rPr lang="it-IT" sz="2400" dirty="0" smtClean="0"/>
              <a:t> </a:t>
            </a:r>
            <a:r>
              <a:rPr lang="it-IT" sz="2400" dirty="0" err="1" smtClean="0"/>
              <a:t>to</a:t>
            </a:r>
            <a:r>
              <a:rPr lang="it-IT" sz="2400" dirty="0" smtClean="0"/>
              <a:t> </a:t>
            </a:r>
            <a:endParaRPr lang="it-IT" sz="2400" dirty="0" smtClean="0"/>
          </a:p>
          <a:p>
            <a:pPr marL="514350" indent="-514350">
              <a:buNone/>
            </a:pPr>
            <a:r>
              <a:rPr lang="it-IT" sz="2400" dirty="0" err="1" smtClean="0"/>
              <a:t>enter</a:t>
            </a:r>
            <a:r>
              <a:rPr lang="it-IT" sz="2400" dirty="0" smtClean="0"/>
              <a:t> </a:t>
            </a:r>
            <a:r>
              <a:rPr lang="it-IT" sz="2400" dirty="0" smtClean="0"/>
              <a:t>in </a:t>
            </a:r>
            <a:r>
              <a:rPr lang="it-IT" sz="2400" dirty="0" err="1" smtClean="0"/>
              <a:t>your</a:t>
            </a:r>
            <a:r>
              <a:rPr lang="it-IT" sz="2400" dirty="0" smtClean="0"/>
              <a:t> account</a:t>
            </a:r>
          </a:p>
          <a:p>
            <a:pPr marL="514350" indent="-514350">
              <a:buNone/>
            </a:pPr>
            <a:r>
              <a:rPr lang="it-IT" sz="2400" dirty="0" smtClean="0"/>
              <a:t>3) </a:t>
            </a:r>
            <a:r>
              <a:rPr lang="it-IT" sz="2400" dirty="0" err="1" smtClean="0"/>
              <a:t>think</a:t>
            </a:r>
            <a:r>
              <a:rPr lang="it-IT" sz="2400" dirty="0" smtClean="0"/>
              <a:t> </a:t>
            </a:r>
            <a:r>
              <a:rPr lang="it-IT" sz="2400" dirty="0" err="1" smtClean="0"/>
              <a:t>about</a:t>
            </a:r>
            <a:r>
              <a:rPr lang="it-IT" sz="2400" dirty="0" smtClean="0"/>
              <a:t> </a:t>
            </a:r>
            <a:r>
              <a:rPr lang="it-IT" sz="2400" dirty="0" err="1" smtClean="0"/>
              <a:t>when</a:t>
            </a:r>
            <a:r>
              <a:rPr lang="it-IT" sz="2400" dirty="0" smtClean="0"/>
              <a:t> </a:t>
            </a:r>
            <a:r>
              <a:rPr lang="it-IT" sz="2400" dirty="0" err="1" smtClean="0"/>
              <a:t>you</a:t>
            </a:r>
            <a:r>
              <a:rPr lang="it-IT" sz="2400" dirty="0" smtClean="0"/>
              <a:t> </a:t>
            </a:r>
            <a:r>
              <a:rPr lang="it-IT" sz="2400" dirty="0" err="1" smtClean="0"/>
              <a:t>want</a:t>
            </a:r>
            <a:r>
              <a:rPr lang="it-IT" sz="2400" dirty="0" smtClean="0"/>
              <a:t> </a:t>
            </a:r>
            <a:r>
              <a:rPr lang="it-IT" sz="2400" dirty="0" err="1" smtClean="0"/>
              <a:t>to</a:t>
            </a:r>
            <a:r>
              <a:rPr lang="it-IT" sz="2400" dirty="0" smtClean="0"/>
              <a:t> </a:t>
            </a:r>
            <a:r>
              <a:rPr lang="it-IT" sz="2400" dirty="0" err="1" smtClean="0"/>
              <a:t>send</a:t>
            </a:r>
            <a:r>
              <a:rPr lang="it-IT" sz="2400" dirty="0" smtClean="0"/>
              <a:t> a </a:t>
            </a:r>
            <a:r>
              <a:rPr lang="it-IT" sz="2400" dirty="0" err="1" smtClean="0"/>
              <a:t>photo</a:t>
            </a:r>
            <a:r>
              <a:rPr lang="it-IT" sz="2400" dirty="0" smtClean="0"/>
              <a:t> </a:t>
            </a:r>
            <a:r>
              <a:rPr lang="it-IT" sz="2400" dirty="0" err="1" smtClean="0"/>
              <a:t>of</a:t>
            </a:r>
            <a:r>
              <a:rPr lang="it-IT" sz="2400" dirty="0" smtClean="0"/>
              <a:t> </a:t>
            </a:r>
            <a:r>
              <a:rPr lang="it-IT" sz="2400" dirty="0" err="1" smtClean="0"/>
              <a:t>yourself</a:t>
            </a:r>
            <a:r>
              <a:rPr lang="it-IT" sz="2400" dirty="0" smtClean="0"/>
              <a:t> and </a:t>
            </a:r>
            <a:r>
              <a:rPr lang="it-IT" sz="2400" dirty="0" err="1" smtClean="0"/>
              <a:t>think</a:t>
            </a:r>
            <a:r>
              <a:rPr lang="it-IT" sz="2400" dirty="0" smtClean="0"/>
              <a:t> </a:t>
            </a:r>
            <a:endParaRPr lang="it-IT" sz="2400" dirty="0" smtClean="0"/>
          </a:p>
          <a:p>
            <a:pPr marL="514350" indent="-514350">
              <a:buNone/>
            </a:pPr>
            <a:r>
              <a:rPr lang="it-IT" sz="2400" dirty="0" err="1" smtClean="0"/>
              <a:t>what</a:t>
            </a:r>
            <a:r>
              <a:rPr lang="it-IT" sz="2400" dirty="0" smtClean="0"/>
              <a:t> </a:t>
            </a:r>
            <a:r>
              <a:rPr lang="it-IT" sz="2400" dirty="0" err="1" smtClean="0"/>
              <a:t>would</a:t>
            </a:r>
            <a:r>
              <a:rPr lang="it-IT" sz="2400" dirty="0" smtClean="0"/>
              <a:t> </a:t>
            </a:r>
            <a:r>
              <a:rPr lang="it-IT" sz="2400" dirty="0" err="1" smtClean="0"/>
              <a:t>happen</a:t>
            </a:r>
            <a:r>
              <a:rPr lang="it-IT" sz="2400" dirty="0" smtClean="0"/>
              <a:t> </a:t>
            </a:r>
            <a:r>
              <a:rPr lang="it-IT" sz="2400" dirty="0" err="1" smtClean="0"/>
              <a:t>after</a:t>
            </a:r>
            <a:endParaRPr lang="it-IT" sz="2400" dirty="0" smtClean="0"/>
          </a:p>
          <a:p>
            <a:pPr marL="514350" indent="-514350">
              <a:buNone/>
            </a:pPr>
            <a:r>
              <a:rPr lang="it-IT" sz="2400" dirty="0" smtClean="0"/>
              <a:t>4) pause </a:t>
            </a:r>
            <a:r>
              <a:rPr lang="it-IT" sz="2400" dirty="0" err="1" smtClean="0"/>
              <a:t>before</a:t>
            </a:r>
            <a:r>
              <a:rPr lang="it-IT" sz="2400" dirty="0" smtClean="0"/>
              <a:t> </a:t>
            </a:r>
            <a:r>
              <a:rPr lang="it-IT" sz="2400" dirty="0" err="1" smtClean="0"/>
              <a:t>posting</a:t>
            </a:r>
            <a:r>
              <a:rPr lang="it-IT" sz="2400" dirty="0" smtClean="0"/>
              <a:t> </a:t>
            </a:r>
            <a:r>
              <a:rPr lang="it-IT" sz="2400" dirty="0" err="1" smtClean="0"/>
              <a:t>something</a:t>
            </a:r>
            <a:r>
              <a:rPr lang="it-IT" sz="2400" dirty="0" smtClean="0"/>
              <a:t> </a:t>
            </a:r>
            <a:r>
              <a:rPr lang="it-IT" sz="2400" dirty="0" err="1" smtClean="0"/>
              <a:t>that</a:t>
            </a:r>
            <a:r>
              <a:rPr lang="it-IT" sz="2400" dirty="0" smtClean="0"/>
              <a:t> </a:t>
            </a:r>
            <a:r>
              <a:rPr lang="it-IT" sz="2400" dirty="0" err="1" smtClean="0"/>
              <a:t>may</a:t>
            </a:r>
            <a:r>
              <a:rPr lang="it-IT" sz="2400" dirty="0" smtClean="0"/>
              <a:t> </a:t>
            </a:r>
            <a:r>
              <a:rPr lang="it-IT" sz="2400" dirty="0" err="1" smtClean="0"/>
              <a:t>com-</a:t>
            </a:r>
            <a:endParaRPr lang="it-IT" sz="2400" dirty="0" smtClean="0"/>
          </a:p>
          <a:p>
            <a:pPr marL="514350" indent="-514350">
              <a:buNone/>
            </a:pPr>
            <a:r>
              <a:rPr lang="it-IT" sz="2400" dirty="0" smtClean="0"/>
              <a:t>promise </a:t>
            </a:r>
            <a:r>
              <a:rPr lang="it-IT" sz="2400" dirty="0" err="1" smtClean="0"/>
              <a:t>your</a:t>
            </a:r>
            <a:r>
              <a:rPr lang="it-IT" sz="2400" dirty="0" smtClean="0"/>
              <a:t> </a:t>
            </a:r>
            <a:r>
              <a:rPr lang="it-IT" sz="2400" dirty="0" err="1" smtClean="0"/>
              <a:t>reputation</a:t>
            </a:r>
            <a:r>
              <a:rPr lang="it-IT" sz="2400" dirty="0" smtClean="0"/>
              <a:t> </a:t>
            </a:r>
          </a:p>
          <a:p>
            <a:pPr marL="514350" indent="-514350">
              <a:buNone/>
            </a:pPr>
            <a:r>
              <a:rPr lang="it-IT" sz="2400" dirty="0" smtClean="0"/>
              <a:t>5)</a:t>
            </a:r>
            <a:r>
              <a:rPr lang="it-IT" sz="2400" dirty="0" err="1" smtClean="0"/>
              <a:t>Raise</a:t>
            </a:r>
            <a:r>
              <a:rPr lang="it-IT" sz="2400" dirty="0" smtClean="0"/>
              <a:t> </a:t>
            </a:r>
            <a:r>
              <a:rPr lang="it-IT" sz="2400" dirty="0" err="1" smtClean="0"/>
              <a:t>awareness</a:t>
            </a:r>
            <a:r>
              <a:rPr lang="it-IT" sz="2400" dirty="0" smtClean="0"/>
              <a:t> </a:t>
            </a:r>
            <a:r>
              <a:rPr lang="it-IT" sz="2400" dirty="0" err="1" smtClean="0"/>
              <a:t>about</a:t>
            </a:r>
            <a:r>
              <a:rPr lang="it-IT" sz="2400" dirty="0" smtClean="0"/>
              <a:t> the </a:t>
            </a:r>
            <a:r>
              <a:rPr lang="it-IT" sz="2400" dirty="0" err="1" smtClean="0"/>
              <a:t>topic</a:t>
            </a:r>
            <a:r>
              <a:rPr lang="it-IT" sz="2400" dirty="0" smtClean="0"/>
              <a:t> </a:t>
            </a:r>
          </a:p>
          <a:p>
            <a:pPr marL="514350" indent="-514350">
              <a:buNone/>
            </a:pPr>
            <a:r>
              <a:rPr lang="it-IT" sz="2400" dirty="0" smtClean="0"/>
              <a:t>6) Don’t </a:t>
            </a:r>
            <a:r>
              <a:rPr lang="it-IT" sz="2400" dirty="0" err="1" smtClean="0"/>
              <a:t>be</a:t>
            </a:r>
            <a:r>
              <a:rPr lang="it-IT" sz="2400" dirty="0" smtClean="0"/>
              <a:t> a </a:t>
            </a:r>
            <a:r>
              <a:rPr lang="it-IT" sz="2400" dirty="0" err="1" smtClean="0"/>
              <a:t>cyberbully</a:t>
            </a:r>
            <a:endParaRPr lang="it-IT" sz="2400" dirty="0" smtClean="0"/>
          </a:p>
        </p:txBody>
      </p:sp>
      <p:pic>
        <p:nvPicPr>
          <p:cNvPr id="17410" name="Picture 2" descr="How to prevent cyberbullying - Canada.c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3861048"/>
            <a:ext cx="3744416" cy="2603409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