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162144C-5281-4EE4-9E7D-4079401FFC21}" type="datetimeFigureOut">
              <a:rPr lang="it-IT" smtClean="0"/>
              <a:t>11/04/2021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6D36B26-207B-49E2-A090-396130A90B1E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235735" y="2420888"/>
            <a:ext cx="6048672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5400" dirty="0" smtClean="0"/>
              <a:t>Cyberbullying</a:t>
            </a:r>
            <a:endParaRPr lang="it-IT" sz="4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07504" y="5661248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Diego Di Modica </a:t>
            </a:r>
          </a:p>
          <a:p>
            <a:r>
              <a:rPr lang="it-IT" dirty="0" smtClean="0"/>
              <a:t>Adriana </a:t>
            </a:r>
            <a:r>
              <a:rPr lang="it-IT" dirty="0" err="1" smtClean="0"/>
              <a:t>Karola</a:t>
            </a:r>
            <a:r>
              <a:rPr lang="it-IT" dirty="0" smtClean="0"/>
              <a:t> Scalzo</a:t>
            </a:r>
          </a:p>
          <a:p>
            <a:r>
              <a:rPr lang="it-IT" dirty="0" smtClean="0"/>
              <a:t>Elena Floridia 2bl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604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5536" y="1052736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Cyberbullying is a fenomenon which occurs specially among teenagers through </a:t>
            </a:r>
            <a:r>
              <a:rPr lang="it-IT" dirty="0" err="1" smtClean="0"/>
              <a:t>technological</a:t>
            </a:r>
            <a:r>
              <a:rPr lang="it-IT" dirty="0" smtClean="0"/>
              <a:t> devices 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" t="6301" r="3760" b="4725"/>
          <a:stretch/>
        </p:blipFill>
        <p:spPr bwMode="auto">
          <a:xfrm>
            <a:off x="1357744" y="2013528"/>
            <a:ext cx="6354619" cy="3398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0368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1560" y="1052736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Cyberbullying’s episodes happen constantly all over the world for different causes.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16832"/>
            <a:ext cx="4248472" cy="450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958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51520" y="90872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Who</a:t>
            </a:r>
            <a:r>
              <a:rPr lang="it-IT" sz="2400" dirty="0" smtClean="0"/>
              <a:t> </a:t>
            </a:r>
            <a:r>
              <a:rPr lang="it-IT" sz="2400" dirty="0" err="1" smtClean="0"/>
              <a:t>is</a:t>
            </a:r>
            <a:r>
              <a:rPr lang="it-IT" sz="2400" dirty="0" smtClean="0"/>
              <a:t> a </a:t>
            </a:r>
            <a:r>
              <a:rPr lang="it-IT" sz="2400" dirty="0" err="1" smtClean="0"/>
              <a:t>bully</a:t>
            </a:r>
            <a:r>
              <a:rPr lang="it-IT" sz="2400" dirty="0" smtClean="0"/>
              <a:t> and a cyber-</a:t>
            </a:r>
            <a:r>
              <a:rPr lang="it-IT" sz="2400" dirty="0" err="1" smtClean="0"/>
              <a:t>bully</a:t>
            </a:r>
            <a:r>
              <a:rPr lang="it-IT" sz="2400" dirty="0" smtClean="0"/>
              <a:t>?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51520" y="1700808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 </a:t>
            </a:r>
            <a:r>
              <a:rPr lang="it-IT" dirty="0" err="1" smtClean="0"/>
              <a:t>bully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person</a:t>
            </a:r>
            <a:r>
              <a:rPr lang="it-IT" dirty="0" smtClean="0"/>
              <a:t> </a:t>
            </a:r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often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a </a:t>
            </a:r>
            <a:r>
              <a:rPr lang="it-IT" dirty="0" err="1" smtClean="0"/>
              <a:t>low</a:t>
            </a:r>
            <a:r>
              <a:rPr lang="it-IT" dirty="0" smtClean="0"/>
              <a:t> self-</a:t>
            </a:r>
            <a:r>
              <a:rPr lang="it-IT" dirty="0" err="1" smtClean="0"/>
              <a:t>esteem</a:t>
            </a:r>
            <a:r>
              <a:rPr lang="it-IT" dirty="0" smtClean="0"/>
              <a:t>. For </a:t>
            </a:r>
            <a:r>
              <a:rPr lang="it-IT" dirty="0" err="1" smtClean="0"/>
              <a:t>this</a:t>
            </a:r>
            <a:r>
              <a:rPr lang="it-IT" dirty="0" smtClean="0"/>
              <a:t> he </a:t>
            </a:r>
            <a:r>
              <a:rPr lang="it-IT" dirty="0" err="1" smtClean="0"/>
              <a:t>finds</a:t>
            </a:r>
            <a:r>
              <a:rPr lang="it-IT" dirty="0" smtClean="0"/>
              <a:t> </a:t>
            </a:r>
            <a:r>
              <a:rPr lang="it-IT" dirty="0" err="1" smtClean="0"/>
              <a:t>his</a:t>
            </a:r>
            <a:r>
              <a:rPr lang="it-IT" dirty="0" smtClean="0"/>
              <a:t> </a:t>
            </a:r>
            <a:r>
              <a:rPr lang="it-IT" dirty="0" err="1" smtClean="0"/>
              <a:t>strength</a:t>
            </a:r>
            <a:r>
              <a:rPr lang="it-IT" dirty="0" smtClean="0"/>
              <a:t> </a:t>
            </a:r>
            <a:r>
              <a:rPr lang="it-IT" dirty="0" err="1" smtClean="0"/>
              <a:t>addressing</a:t>
            </a:r>
            <a:r>
              <a:rPr lang="it-IT" dirty="0" smtClean="0"/>
              <a:t>  </a:t>
            </a:r>
            <a:r>
              <a:rPr lang="it-IT" dirty="0" err="1" smtClean="0"/>
              <a:t>threats</a:t>
            </a:r>
            <a:r>
              <a:rPr lang="it-IT" dirty="0" smtClean="0"/>
              <a:t>, </a:t>
            </a:r>
            <a:r>
              <a:rPr lang="it-IT" dirty="0" err="1" smtClean="0"/>
              <a:t>insults</a:t>
            </a:r>
            <a:r>
              <a:rPr lang="it-IT" dirty="0" smtClean="0"/>
              <a:t>, </a:t>
            </a:r>
            <a:r>
              <a:rPr lang="it-IT" dirty="0" err="1" smtClean="0"/>
              <a:t>harassments</a:t>
            </a:r>
            <a:r>
              <a:rPr lang="it-IT" dirty="0" smtClean="0"/>
              <a:t> and </a:t>
            </a:r>
            <a:r>
              <a:rPr lang="it-IT" dirty="0" err="1" smtClean="0"/>
              <a:t>physical</a:t>
            </a:r>
            <a:r>
              <a:rPr lang="it-IT" dirty="0" smtClean="0"/>
              <a:t> </a:t>
            </a:r>
            <a:r>
              <a:rPr lang="it-IT" dirty="0" err="1" smtClean="0"/>
              <a:t>violence</a:t>
            </a:r>
            <a:r>
              <a:rPr lang="it-IT" dirty="0" smtClean="0"/>
              <a:t> </a:t>
            </a:r>
            <a:r>
              <a:rPr lang="it-IT" dirty="0" err="1" smtClean="0"/>
              <a:t>towards</a:t>
            </a:r>
            <a:r>
              <a:rPr lang="it-IT" dirty="0" smtClean="0"/>
              <a:t> </a:t>
            </a:r>
            <a:r>
              <a:rPr lang="it-IT" dirty="0" err="1" smtClean="0"/>
              <a:t>weak</a:t>
            </a:r>
            <a:r>
              <a:rPr lang="it-IT" dirty="0" smtClean="0"/>
              <a:t> targets. A cyber-</a:t>
            </a:r>
            <a:r>
              <a:rPr lang="it-IT" dirty="0" err="1" smtClean="0"/>
              <a:t>bully</a:t>
            </a:r>
            <a:r>
              <a:rPr lang="it-IT" dirty="0" smtClean="0"/>
              <a:t> </a:t>
            </a:r>
            <a:r>
              <a:rPr lang="it-IT" dirty="0" err="1" smtClean="0"/>
              <a:t>hits</a:t>
            </a:r>
            <a:r>
              <a:rPr lang="it-IT" dirty="0" smtClean="0"/>
              <a:t> </a:t>
            </a:r>
            <a:r>
              <a:rPr lang="it-IT" dirty="0" err="1" smtClean="0"/>
              <a:t>his</a:t>
            </a:r>
            <a:r>
              <a:rPr lang="it-IT" dirty="0" smtClean="0"/>
              <a:t>  </a:t>
            </a:r>
            <a:r>
              <a:rPr lang="it-IT" dirty="0" err="1" smtClean="0"/>
              <a:t>victims</a:t>
            </a:r>
            <a:r>
              <a:rPr lang="it-IT" dirty="0" smtClean="0"/>
              <a:t> by social media. A </a:t>
            </a:r>
            <a:r>
              <a:rPr lang="it-IT" dirty="0" err="1" smtClean="0"/>
              <a:t>victim</a:t>
            </a:r>
            <a:r>
              <a:rPr lang="it-IT" dirty="0" smtClean="0"/>
              <a:t> can </a:t>
            </a:r>
            <a:r>
              <a:rPr lang="it-IT" dirty="0" err="1" smtClean="0"/>
              <a:t>react</a:t>
            </a:r>
            <a:r>
              <a:rPr lang="it-IT" dirty="0" smtClean="0"/>
              <a:t> in different ways: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2924944"/>
            <a:ext cx="5684415" cy="3489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07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9512" y="524579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In </a:t>
            </a:r>
            <a:r>
              <a:rPr lang="it-IT" dirty="0" err="1" smtClean="0"/>
              <a:t>that</a:t>
            </a:r>
            <a:r>
              <a:rPr lang="it-IT" dirty="0" smtClean="0"/>
              <a:t> 26 % re-</a:t>
            </a:r>
            <a:r>
              <a:rPr lang="it-IT" dirty="0" err="1" smtClean="0"/>
              <a:t>enters</a:t>
            </a:r>
            <a:r>
              <a:rPr lang="it-IT" dirty="0" smtClean="0"/>
              <a:t> the </a:t>
            </a:r>
            <a:r>
              <a:rPr lang="it-IT" dirty="0" err="1" smtClean="0"/>
              <a:t>example</a:t>
            </a:r>
            <a:r>
              <a:rPr lang="it-IT" dirty="0" smtClean="0"/>
              <a:t> of an </a:t>
            </a:r>
            <a:r>
              <a:rPr lang="it-IT" dirty="0" err="1" smtClean="0"/>
              <a:t>italian</a:t>
            </a:r>
            <a:r>
              <a:rPr lang="it-IT" dirty="0" smtClean="0"/>
              <a:t> girl: Carolina Picchio. </a:t>
            </a:r>
          </a:p>
          <a:p>
            <a:r>
              <a:rPr lang="it-IT" dirty="0" err="1" smtClean="0"/>
              <a:t>She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a </a:t>
            </a:r>
            <a:r>
              <a:rPr lang="it-IT" dirty="0" err="1" smtClean="0"/>
              <a:t>fourteen-year</a:t>
            </a:r>
            <a:r>
              <a:rPr lang="it-IT" dirty="0" smtClean="0"/>
              <a:t> </a:t>
            </a:r>
            <a:r>
              <a:rPr lang="it-IT" dirty="0" err="1" smtClean="0"/>
              <a:t>old</a:t>
            </a:r>
            <a:r>
              <a:rPr lang="it-IT" dirty="0" smtClean="0"/>
              <a:t> from Novara </a:t>
            </a:r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took</a:t>
            </a:r>
            <a:r>
              <a:rPr lang="it-IT" dirty="0" smtClean="0"/>
              <a:t> </a:t>
            </a:r>
            <a:r>
              <a:rPr lang="it-IT" dirty="0" err="1" smtClean="0"/>
              <a:t>her</a:t>
            </a:r>
            <a:r>
              <a:rPr lang="it-IT" dirty="0" smtClean="0"/>
              <a:t> </a:t>
            </a:r>
            <a:r>
              <a:rPr lang="it-IT" dirty="0" err="1" smtClean="0"/>
              <a:t>own</a:t>
            </a:r>
            <a:r>
              <a:rPr lang="it-IT" dirty="0" smtClean="0"/>
              <a:t> life. The cause </a:t>
            </a:r>
            <a:r>
              <a:rPr lang="it-IT" dirty="0" err="1" smtClean="0"/>
              <a:t>was</a:t>
            </a:r>
            <a:r>
              <a:rPr lang="it-IT" dirty="0" smtClean="0"/>
              <a:t> the </a:t>
            </a:r>
            <a:r>
              <a:rPr lang="it-IT" dirty="0" err="1" smtClean="0"/>
              <a:t>diffusion</a:t>
            </a:r>
            <a:r>
              <a:rPr lang="it-IT" dirty="0" smtClean="0"/>
              <a:t> of some of </a:t>
            </a:r>
            <a:r>
              <a:rPr lang="it-IT" dirty="0" err="1" smtClean="0"/>
              <a:t>her</a:t>
            </a:r>
            <a:r>
              <a:rPr lang="it-IT" dirty="0" smtClean="0"/>
              <a:t> intimate </a:t>
            </a:r>
            <a:r>
              <a:rPr lang="it-IT" dirty="0" err="1" smtClean="0"/>
              <a:t>videos</a:t>
            </a:r>
            <a:r>
              <a:rPr lang="it-IT" dirty="0" smtClean="0"/>
              <a:t> and </a:t>
            </a:r>
            <a:r>
              <a:rPr lang="it-IT" dirty="0" err="1" smtClean="0"/>
              <a:t>photos</a:t>
            </a:r>
            <a:r>
              <a:rPr lang="it-IT" dirty="0" smtClean="0"/>
              <a:t>. </a:t>
            </a:r>
            <a:r>
              <a:rPr lang="it-IT" dirty="0" err="1" smtClean="0"/>
              <a:t>Everything</a:t>
            </a:r>
            <a:r>
              <a:rPr lang="it-IT" dirty="0" smtClean="0"/>
              <a:t> </a:t>
            </a:r>
            <a:r>
              <a:rPr lang="it-IT" dirty="0" err="1" smtClean="0"/>
              <a:t>started</a:t>
            </a:r>
            <a:r>
              <a:rPr lang="it-IT" dirty="0" smtClean="0"/>
              <a:t> with the anger of </a:t>
            </a:r>
            <a:r>
              <a:rPr lang="it-IT" dirty="0" err="1" smtClean="0"/>
              <a:t>his</a:t>
            </a:r>
            <a:r>
              <a:rPr lang="it-IT" dirty="0" smtClean="0"/>
              <a:t> ex boyfriend, </a:t>
            </a:r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the first to </a:t>
            </a:r>
            <a:r>
              <a:rPr lang="it-IT" dirty="0" err="1" smtClean="0"/>
              <a:t>send</a:t>
            </a:r>
            <a:r>
              <a:rPr lang="it-IT" dirty="0" smtClean="0"/>
              <a:t> a </a:t>
            </a:r>
            <a:r>
              <a:rPr lang="it-IT" dirty="0" err="1" smtClean="0"/>
              <a:t>compromising</a:t>
            </a:r>
            <a:r>
              <a:rPr lang="it-IT" dirty="0" smtClean="0"/>
              <a:t> video.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3"/>
          <a:stretch/>
        </p:blipFill>
        <p:spPr bwMode="auto">
          <a:xfrm>
            <a:off x="2065993" y="1916831"/>
            <a:ext cx="4579965" cy="4368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149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95536" y="404664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When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feel</a:t>
            </a:r>
            <a:r>
              <a:rPr lang="it-IT" dirty="0" smtClean="0"/>
              <a:t> </a:t>
            </a:r>
            <a:r>
              <a:rPr lang="it-IT" dirty="0" err="1" smtClean="0"/>
              <a:t>bothered</a:t>
            </a:r>
            <a:r>
              <a:rPr lang="it-IT" dirty="0" smtClean="0"/>
              <a:t> by </a:t>
            </a:r>
            <a:r>
              <a:rPr lang="it-IT" dirty="0" err="1" smtClean="0"/>
              <a:t>someone</a:t>
            </a:r>
            <a:r>
              <a:rPr lang="it-IT" dirty="0" smtClean="0"/>
              <a:t>, the first </a:t>
            </a:r>
            <a:r>
              <a:rPr lang="it-IT" dirty="0" err="1" smtClean="0"/>
              <a:t>step</a:t>
            </a:r>
            <a:r>
              <a:rPr lang="it-IT" dirty="0" smtClean="0"/>
              <a:t> to </a:t>
            </a:r>
            <a:r>
              <a:rPr lang="it-IT" dirty="0" err="1" smtClean="0"/>
              <a:t>get</a:t>
            </a:r>
            <a:r>
              <a:rPr lang="it-IT" dirty="0" smtClean="0"/>
              <a:t> out from </a:t>
            </a:r>
            <a:r>
              <a:rPr lang="it-IT" dirty="0" err="1" smtClean="0"/>
              <a:t>this</a:t>
            </a:r>
            <a:r>
              <a:rPr lang="it-IT" dirty="0" smtClean="0"/>
              <a:t> situation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acquiring</a:t>
            </a:r>
            <a:r>
              <a:rPr lang="it-IT" dirty="0" smtClean="0"/>
              <a:t> </a:t>
            </a:r>
            <a:r>
              <a:rPr lang="it-IT" dirty="0" err="1" smtClean="0"/>
              <a:t>awareness</a:t>
            </a:r>
            <a:r>
              <a:rPr lang="it-IT" dirty="0" smtClean="0"/>
              <a:t>, </a:t>
            </a:r>
            <a:r>
              <a:rPr lang="it-IT" dirty="0" err="1" smtClean="0"/>
              <a:t>then</a:t>
            </a:r>
            <a:r>
              <a:rPr lang="it-IT" dirty="0" smtClean="0"/>
              <a:t> </a:t>
            </a:r>
            <a:r>
              <a:rPr lang="it-IT" dirty="0" err="1" smtClean="0"/>
              <a:t>talking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with </a:t>
            </a:r>
            <a:r>
              <a:rPr lang="it-IT" dirty="0" err="1" smtClean="0"/>
              <a:t>anyone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trust and </a:t>
            </a:r>
            <a:r>
              <a:rPr lang="it-IT" dirty="0" err="1" smtClean="0"/>
              <a:t>believe</a:t>
            </a:r>
            <a:r>
              <a:rPr lang="it-IT" dirty="0" smtClean="0"/>
              <a:t> in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strenghts</a:t>
            </a:r>
            <a:r>
              <a:rPr lang="it-IT" dirty="0" smtClean="0"/>
              <a:t>. </a:t>
            </a:r>
            <a:r>
              <a:rPr lang="it-IT" dirty="0" err="1" smtClean="0"/>
              <a:t>Instead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understand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are a </a:t>
            </a:r>
            <a:r>
              <a:rPr lang="it-IT" dirty="0" err="1" smtClean="0"/>
              <a:t>possible</a:t>
            </a:r>
            <a:r>
              <a:rPr lang="it-IT" dirty="0" smtClean="0"/>
              <a:t> </a:t>
            </a:r>
            <a:r>
              <a:rPr lang="it-IT" dirty="0" err="1" smtClean="0"/>
              <a:t>attacker</a:t>
            </a:r>
            <a:r>
              <a:rPr lang="it-IT" dirty="0" smtClean="0"/>
              <a:t> </a:t>
            </a:r>
            <a:r>
              <a:rPr lang="it-IT" dirty="0" err="1" smtClean="0"/>
              <a:t>don’t</a:t>
            </a:r>
            <a:r>
              <a:rPr lang="it-IT" dirty="0" smtClean="0"/>
              <a:t> </a:t>
            </a:r>
            <a:r>
              <a:rPr lang="it-IT" dirty="0" err="1" smtClean="0"/>
              <a:t>aim</a:t>
            </a:r>
            <a:r>
              <a:rPr lang="it-IT" dirty="0" smtClean="0"/>
              <a:t> to a target, </a:t>
            </a:r>
            <a:r>
              <a:rPr lang="it-IT" dirty="0" err="1" smtClean="0"/>
              <a:t>but</a:t>
            </a:r>
            <a:r>
              <a:rPr lang="it-IT" dirty="0" smtClean="0"/>
              <a:t> prove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worth</a:t>
            </a:r>
            <a:r>
              <a:rPr lang="it-IT" dirty="0"/>
              <a:t> </a:t>
            </a:r>
            <a:r>
              <a:rPr lang="it-IT" dirty="0" smtClean="0"/>
              <a:t>standing up for </a:t>
            </a:r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in </a:t>
            </a:r>
            <a:r>
              <a:rPr lang="it-IT" dirty="0" err="1" smtClean="0"/>
              <a:t>difficulty</a:t>
            </a:r>
            <a:r>
              <a:rPr lang="it-IT" dirty="0" smtClean="0"/>
              <a:t>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322" y="2267527"/>
            <a:ext cx="58293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8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ziale">
  <a:themeElements>
    <a:clrScheme name="Essenziale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ziale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101</TotalTime>
  <Words>216</Words>
  <Application>Microsoft Office PowerPoint</Application>
  <PresentationFormat>Presentazione su schermo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Essenziale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Diego</dc:creator>
  <cp:lastModifiedBy>Diego</cp:lastModifiedBy>
  <cp:revision>14</cp:revision>
  <dcterms:created xsi:type="dcterms:W3CDTF">2021-04-10T13:36:38Z</dcterms:created>
  <dcterms:modified xsi:type="dcterms:W3CDTF">2021-04-11T08:07:39Z</dcterms:modified>
</cp:coreProperties>
</file>