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225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19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458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037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735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2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57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932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922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564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962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D7FFA-48D8-4068-AD98-9A9522152101}" type="datetimeFigureOut">
              <a:rPr lang="it-IT" smtClean="0"/>
              <a:t>23/03/2021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B0EA6-E9F6-4855-89F8-B357A7B8BB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698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75856" y="385081"/>
            <a:ext cx="2558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err="1" smtClean="0">
                <a:solidFill>
                  <a:srgbClr val="FF0000"/>
                </a:solidFill>
              </a:rPr>
              <a:t>Cyberbullying</a:t>
            </a:r>
            <a:r>
              <a:rPr lang="it-IT" sz="3200" dirty="0" smtClean="0">
                <a:solidFill>
                  <a:srgbClr val="FF0000"/>
                </a:solidFill>
              </a:rPr>
              <a:t> </a:t>
            </a:r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450071" cy="250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44674"/>
            <a:ext cx="5131722" cy="256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5004048" y="1660440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yberbullying</a:t>
            </a:r>
            <a:r>
              <a:rPr lang="en-US" sz="2400" dirty="0" smtClean="0"/>
              <a:t> is a form of bullying that takes place through </a:t>
            </a:r>
            <a:r>
              <a:rPr lang="en-US" sz="2400" dirty="0" err="1" smtClean="0"/>
              <a:t>telematic</a:t>
            </a:r>
            <a:r>
              <a:rPr lang="en-US" sz="2400" dirty="0" smtClean="0"/>
              <a:t> tools, such as the internet.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1138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2825575"/>
            <a:ext cx="5452251" cy="393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619672" y="47667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179512" y="147919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yberbullying</a:t>
            </a:r>
            <a:r>
              <a:rPr lang="en-US" sz="2400" dirty="0" smtClean="0"/>
              <a:t> can take place via SMS, email or social networks such as </a:t>
            </a:r>
            <a:r>
              <a:rPr lang="en-US" sz="2400" dirty="0" err="1" smtClean="0"/>
              <a:t>Instagram</a:t>
            </a:r>
            <a:r>
              <a:rPr lang="en-US" sz="2400" dirty="0" smtClean="0"/>
              <a:t>, Facebook.</a:t>
            </a:r>
            <a:br>
              <a:rPr lang="en-US" sz="2400" dirty="0" smtClean="0"/>
            </a:br>
            <a:r>
              <a:rPr lang="en-US" sz="2400" dirty="0" smtClean="0"/>
              <a:t>In general, young people or children who have a different sexual or political orientation, or because of their physical appearance, who have a reserved nature or attack public figures are attacked. They are secretly filmed from phones and then the videos are posted on social media to mock the victim.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7024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40968"/>
            <a:ext cx="5939471" cy="35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62481" y="252907"/>
            <a:ext cx="42371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he law of 2017 provides that the minor victim of </a:t>
            </a:r>
            <a:r>
              <a:rPr lang="en-US" sz="2400" dirty="0" err="1" smtClean="0"/>
              <a:t>cyberbullying</a:t>
            </a:r>
            <a:r>
              <a:rPr lang="en-US" sz="2400" dirty="0" smtClean="0"/>
              <a:t> can request the website or the operator of the social network or the owner to hide, delete or block the contents disseminated on the internet.</a:t>
            </a:r>
            <a:endParaRPr lang="it-I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4773511" cy="250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74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74</Words>
  <Application>Microsoft Office PowerPoint</Application>
  <PresentationFormat>Presentazione su schermo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HP</cp:lastModifiedBy>
  <cp:revision>9</cp:revision>
  <dcterms:created xsi:type="dcterms:W3CDTF">2021-03-21T20:36:40Z</dcterms:created>
  <dcterms:modified xsi:type="dcterms:W3CDTF">2021-03-23T09:38:37Z</dcterms:modified>
</cp:coreProperties>
</file>