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7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>
                <a:solidFill>
                  <a:srgbClr val="C00000"/>
                </a:solidFill>
                <a:latin typeface="Book Antiqua" panose="02040602050305030304" pitchFamily="18" charset="0"/>
              </a:rPr>
              <a:t>cyberbullying</a:t>
            </a:r>
            <a:endParaRPr lang="it-IT" dirty="0">
              <a:solidFill>
                <a:srgbClr val="C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8314944" y="4828032"/>
            <a:ext cx="2671867" cy="1328928"/>
          </a:xfrm>
        </p:spPr>
        <p:txBody>
          <a:bodyPr>
            <a:normAutofit/>
          </a:bodyPr>
          <a:lstStyle/>
          <a:p>
            <a:r>
              <a:rPr lang="it-IT" dirty="0" smtClean="0"/>
              <a:t>Marika </a:t>
            </a:r>
            <a:r>
              <a:rPr lang="it-IT" dirty="0" err="1" smtClean="0"/>
              <a:t>Giampapa</a:t>
            </a:r>
            <a:endParaRPr lang="it-IT" dirty="0" smtClean="0"/>
          </a:p>
          <a:p>
            <a:r>
              <a:rPr lang="it-IT" dirty="0" smtClean="0"/>
              <a:t>Giada Santoro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78812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flipH="1">
            <a:off x="1572768" y="0"/>
            <a:ext cx="8753856" cy="1962912"/>
          </a:xfrm>
        </p:spPr>
        <p:txBody>
          <a:bodyPr>
            <a:normAutofit/>
          </a:bodyPr>
          <a:lstStyle/>
          <a:p>
            <a:r>
              <a:rPr lang="it-IT" dirty="0" smtClean="0"/>
              <a:t>              </a:t>
            </a:r>
            <a:br>
              <a:rPr lang="it-IT" dirty="0" smtClean="0"/>
            </a:br>
            <a:r>
              <a:rPr lang="it-IT" dirty="0"/>
              <a:t> </a:t>
            </a:r>
            <a:r>
              <a:rPr lang="it-IT" dirty="0" smtClean="0"/>
              <a:t>                      </a:t>
            </a:r>
            <a:r>
              <a:rPr lang="it-IT" dirty="0" err="1" smtClean="0">
                <a:solidFill>
                  <a:srgbClr val="C00000"/>
                </a:solidFill>
                <a:latin typeface="Book Antiqua" panose="02040602050305030304" pitchFamily="18" charset="0"/>
              </a:rPr>
              <a:t>What</a:t>
            </a:r>
            <a:r>
              <a:rPr lang="it-IT" dirty="0" smtClean="0">
                <a:solidFill>
                  <a:srgbClr val="C00000"/>
                </a:solidFill>
              </a:rPr>
              <a:t> </a:t>
            </a:r>
            <a:r>
              <a:rPr lang="it-IT" dirty="0" err="1">
                <a:solidFill>
                  <a:srgbClr val="C00000"/>
                </a:solidFill>
              </a:rPr>
              <a:t>is</a:t>
            </a:r>
            <a:r>
              <a:rPr lang="it-IT" dirty="0">
                <a:solidFill>
                  <a:srgbClr val="C00000"/>
                </a:solidFill>
              </a:rPr>
              <a:t> </a:t>
            </a:r>
            <a:r>
              <a:rPr lang="it-IT" dirty="0" err="1">
                <a:solidFill>
                  <a:srgbClr val="C00000"/>
                </a:solidFill>
              </a:rPr>
              <a:t>it</a:t>
            </a:r>
            <a:r>
              <a:rPr lang="it-IT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52144" y="1670304"/>
            <a:ext cx="4797552" cy="4611624"/>
          </a:xfrm>
        </p:spPr>
        <p:txBody>
          <a:bodyPr/>
          <a:lstStyle/>
          <a:p>
            <a:pPr marL="0" indent="0">
              <a:buNone/>
            </a:pPr>
            <a:r>
              <a:rPr lang="it-IT" dirty="0" err="1" smtClean="0"/>
              <a:t>Cyberbullyng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bullyng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/>
              <a:t>takes</a:t>
            </a:r>
            <a:r>
              <a:rPr lang="it-IT" dirty="0" smtClean="0"/>
              <a:t> </a:t>
            </a:r>
            <a:r>
              <a:rPr lang="it-IT" dirty="0" err="1" smtClean="0"/>
              <a:t>place</a:t>
            </a:r>
            <a:r>
              <a:rPr lang="it-IT" dirty="0" smtClean="0"/>
              <a:t> </a:t>
            </a:r>
            <a:r>
              <a:rPr lang="it-IT" dirty="0" err="1" smtClean="0"/>
              <a:t>using</a:t>
            </a:r>
            <a:r>
              <a:rPr lang="it-IT" dirty="0" smtClean="0"/>
              <a:t> </a:t>
            </a:r>
            <a:r>
              <a:rPr lang="it-IT" dirty="0" err="1" smtClean="0"/>
              <a:t>electronic</a:t>
            </a:r>
            <a:r>
              <a:rPr lang="it-IT" dirty="0" smtClean="0"/>
              <a:t> </a:t>
            </a:r>
            <a:r>
              <a:rPr lang="it-IT" dirty="0" err="1" smtClean="0"/>
              <a:t>technology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/>
              <a:t>includes</a:t>
            </a:r>
            <a:r>
              <a:rPr lang="it-IT" dirty="0" smtClean="0"/>
              <a:t> </a:t>
            </a:r>
            <a:r>
              <a:rPr lang="it-IT" dirty="0" err="1" smtClean="0"/>
              <a:t>devices</a:t>
            </a:r>
            <a:r>
              <a:rPr lang="it-IT" dirty="0"/>
              <a:t> </a:t>
            </a:r>
            <a:r>
              <a:rPr lang="it-IT" dirty="0" err="1" smtClean="0"/>
              <a:t>such</a:t>
            </a:r>
            <a:r>
              <a:rPr lang="it-IT" dirty="0" smtClean="0"/>
              <a:t> </a:t>
            </a:r>
            <a:r>
              <a:rPr lang="it-IT" dirty="0" err="1" smtClean="0"/>
              <a:t>as</a:t>
            </a:r>
            <a:r>
              <a:rPr lang="it-IT" dirty="0" smtClean="0"/>
              <a:t> </a:t>
            </a:r>
            <a:r>
              <a:rPr lang="it-IT" dirty="0" err="1" smtClean="0"/>
              <a:t>cell</a:t>
            </a:r>
            <a:r>
              <a:rPr lang="it-IT" dirty="0" smtClean="0"/>
              <a:t> </a:t>
            </a:r>
            <a:r>
              <a:rPr lang="it-IT" dirty="0" err="1" smtClean="0"/>
              <a:t>phones</a:t>
            </a:r>
            <a:r>
              <a:rPr lang="it-IT" dirty="0" smtClean="0"/>
              <a:t>, </a:t>
            </a:r>
            <a:r>
              <a:rPr lang="it-IT" dirty="0" err="1" smtClean="0"/>
              <a:t>computers</a:t>
            </a:r>
            <a:r>
              <a:rPr lang="it-IT" dirty="0" smtClean="0"/>
              <a:t> </a:t>
            </a:r>
            <a:r>
              <a:rPr lang="it-IT" dirty="0" err="1" smtClean="0"/>
              <a:t>including</a:t>
            </a:r>
            <a:r>
              <a:rPr lang="it-IT" dirty="0" smtClean="0"/>
              <a:t> social media, </a:t>
            </a:r>
            <a:r>
              <a:rPr lang="it-IT" dirty="0" err="1" smtClean="0"/>
              <a:t>websites</a:t>
            </a:r>
            <a:r>
              <a:rPr lang="it-IT" dirty="0" smtClean="0"/>
              <a:t>. </a:t>
            </a:r>
            <a:r>
              <a:rPr lang="en-US" dirty="0"/>
              <a:t>P</a:t>
            </a:r>
            <a:r>
              <a:rPr lang="en-US" dirty="0" smtClean="0"/>
              <a:t>osting </a:t>
            </a:r>
            <a:r>
              <a:rPr lang="en-US" dirty="0"/>
              <a:t>embarrassing </a:t>
            </a:r>
            <a:r>
              <a:rPr lang="en-US" dirty="0" smtClean="0"/>
              <a:t>pictures </a:t>
            </a:r>
            <a:r>
              <a:rPr lang="en-US" dirty="0"/>
              <a:t>or videos with fake </a:t>
            </a:r>
            <a:r>
              <a:rPr lang="en-US" dirty="0" smtClean="0"/>
              <a:t>profiles. 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5705" y="3686282"/>
            <a:ext cx="6432423" cy="2926463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7102" y="568533"/>
            <a:ext cx="2546114" cy="278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26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57072" y="495300"/>
            <a:ext cx="9601200" cy="1485900"/>
          </a:xfrm>
        </p:spPr>
        <p:txBody>
          <a:bodyPr/>
          <a:lstStyle/>
          <a:p>
            <a:r>
              <a:rPr lang="it-IT" dirty="0">
                <a:solidFill>
                  <a:srgbClr val="C00000"/>
                </a:solidFill>
                <a:latin typeface="Book Antiqua" panose="02040602050305030304" pitchFamily="18" charset="0"/>
              </a:rPr>
              <a:t> </a:t>
            </a:r>
            <a:r>
              <a:rPr lang="it-IT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          </a:t>
            </a:r>
            <a:r>
              <a:rPr lang="it-IT" dirty="0" err="1" smtClean="0">
                <a:solidFill>
                  <a:srgbClr val="C00000"/>
                </a:solidFill>
                <a:latin typeface="Book Antiqua" panose="02040602050305030304" pitchFamily="18" charset="0"/>
              </a:rPr>
              <a:t>types</a:t>
            </a:r>
            <a:r>
              <a:rPr lang="it-IT" dirty="0" smtClean="0">
                <a:solidFill>
                  <a:srgbClr val="C00000"/>
                </a:solidFill>
                <a:latin typeface="Book Antiqua" panose="02040602050305030304" pitchFamily="18" charset="0"/>
              </a:rPr>
              <a:t> </a:t>
            </a:r>
            <a:r>
              <a:rPr lang="it-IT" dirty="0">
                <a:solidFill>
                  <a:srgbClr val="C00000"/>
                </a:solidFill>
                <a:latin typeface="Book Antiqua" panose="02040602050305030304" pitchFamily="18" charset="0"/>
              </a:rPr>
              <a:t>of </a:t>
            </a:r>
            <a:r>
              <a:rPr lang="it-IT" dirty="0" err="1">
                <a:solidFill>
                  <a:srgbClr val="C00000"/>
                </a:solidFill>
                <a:latin typeface="Book Antiqua" panose="02040602050305030304" pitchFamily="18" charset="0"/>
              </a:rPr>
              <a:t>cyberbullying</a:t>
            </a:r>
            <a:endParaRPr lang="it-IT" dirty="0">
              <a:solidFill>
                <a:srgbClr val="C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74064" y="1981200"/>
            <a:ext cx="5285232" cy="439521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Flaming: violent and vulgar online </a:t>
            </a:r>
            <a:r>
              <a:rPr lang="en-US" dirty="0" smtClean="0"/>
              <a:t>messages.</a:t>
            </a:r>
          </a:p>
          <a:p>
            <a:pPr marL="0" indent="0">
              <a:buNone/>
            </a:pPr>
            <a:r>
              <a:rPr lang="en-US" dirty="0" smtClean="0"/>
              <a:t>Harassment</a:t>
            </a:r>
            <a:r>
              <a:rPr lang="en-US" dirty="0"/>
              <a:t>: </a:t>
            </a:r>
            <a:r>
              <a:rPr lang="en-US" dirty="0" smtClean="0"/>
              <a:t>Repeated </a:t>
            </a:r>
            <a:r>
              <a:rPr lang="en-US" dirty="0"/>
              <a:t>sending of messages aimed at hurting someone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Denigration</a:t>
            </a:r>
            <a:r>
              <a:rPr lang="en-US" dirty="0"/>
              <a:t>: gossiping about someone to damage their reputation through social </a:t>
            </a:r>
            <a:r>
              <a:rPr lang="en-US" dirty="0" smtClean="0"/>
              <a:t>media.</a:t>
            </a:r>
          </a:p>
          <a:p>
            <a:pPr marL="0" indent="0">
              <a:buNone/>
            </a:pPr>
            <a:r>
              <a:rPr lang="en-US" dirty="0" smtClean="0"/>
              <a:t>Person </a:t>
            </a:r>
            <a:r>
              <a:rPr lang="en-US" dirty="0"/>
              <a:t>substitution: pretending to be another person to send inappropriate photos or </a:t>
            </a:r>
            <a:r>
              <a:rPr lang="en-US" dirty="0" smtClean="0"/>
              <a:t>messages.</a:t>
            </a:r>
          </a:p>
          <a:p>
            <a:pPr marL="0" indent="0">
              <a:buNone/>
            </a:pPr>
            <a:r>
              <a:rPr lang="en-US" dirty="0" smtClean="0"/>
              <a:t>Exclusion</a:t>
            </a:r>
            <a:r>
              <a:rPr lang="en-US" dirty="0"/>
              <a:t>: Excluding a person from an online group to cause them to feel </a:t>
            </a:r>
            <a:r>
              <a:rPr lang="en-US" dirty="0" smtClean="0"/>
              <a:t>marginalized.</a:t>
            </a:r>
          </a:p>
          <a:p>
            <a:pPr marL="0" indent="0">
              <a:buNone/>
            </a:pPr>
            <a:r>
              <a:rPr lang="en-US" dirty="0" err="1" smtClean="0"/>
              <a:t>Cyberpersecution</a:t>
            </a:r>
            <a:r>
              <a:rPr lang="en-US" dirty="0"/>
              <a:t>: Harassment aimed at instilling fear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Doxing</a:t>
            </a:r>
            <a:r>
              <a:rPr lang="en-US" dirty="0"/>
              <a:t>: public disclosure of personal data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4737" y="4476940"/>
            <a:ext cx="3834384" cy="2153243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934" y="1572196"/>
            <a:ext cx="4184228" cy="235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923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43002" y="1613647"/>
            <a:ext cx="3880409" cy="368449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purpose of cyberbullying is to </a:t>
            </a:r>
            <a:r>
              <a:rPr lang="en-US" dirty="0" smtClean="0"/>
              <a:t>embarrass</a:t>
            </a:r>
            <a:r>
              <a:rPr lang="en-US" dirty="0"/>
              <a:t>, harass or </a:t>
            </a:r>
            <a:r>
              <a:rPr lang="en-US" dirty="0" smtClean="0"/>
              <a:t>intimidate someone.</a:t>
            </a:r>
          </a:p>
          <a:p>
            <a:pPr marL="0" indent="0">
              <a:buNone/>
            </a:pPr>
            <a:r>
              <a:rPr lang="en-US" dirty="0"/>
              <a:t>S</a:t>
            </a:r>
            <a:r>
              <a:rPr lang="en-US" dirty="0" smtClean="0"/>
              <a:t>tudies </a:t>
            </a:r>
            <a:r>
              <a:rPr lang="en-US" dirty="0"/>
              <a:t>have shown the effects of cyberbullying it has on victims such as </a:t>
            </a:r>
            <a:r>
              <a:rPr lang="en-US" b="1" dirty="0">
                <a:solidFill>
                  <a:srgbClr val="FF0000"/>
                </a:solidFill>
              </a:rPr>
              <a:t>self-harm</a:t>
            </a:r>
            <a:r>
              <a:rPr lang="en-US" dirty="0"/>
              <a:t> or even </a:t>
            </a:r>
            <a:r>
              <a:rPr lang="en-US" b="1" dirty="0" smtClean="0">
                <a:solidFill>
                  <a:srgbClr val="FF0000"/>
                </a:solidFill>
              </a:rPr>
              <a:t>suicide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To </a:t>
            </a:r>
            <a:r>
              <a:rPr lang="en-US" dirty="0"/>
              <a:t>fight cyberbullying you have to talk about it with your parents, teachers or the </a:t>
            </a:r>
            <a:r>
              <a:rPr lang="en-US" dirty="0" smtClean="0"/>
              <a:t>authorities.</a:t>
            </a:r>
            <a:endParaRPr lang="it-IT" dirty="0"/>
          </a:p>
        </p:txBody>
      </p:sp>
      <p:pic>
        <p:nvPicPr>
          <p:cNvPr id="1026" name="Picture 2" descr="Cyberbulli e Cyberbullismo: come riconoscerli e come difenders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11" y="3173786"/>
            <a:ext cx="5524500" cy="349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8491" y="146307"/>
            <a:ext cx="3912907" cy="293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099756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TM10001105[[fn=Ritaglio]]</Template>
  <TotalTime>343</TotalTime>
  <Words>171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Book Antiqua</vt:lpstr>
      <vt:lpstr>Franklin Gothic Book</vt:lpstr>
      <vt:lpstr>Crop</vt:lpstr>
      <vt:lpstr>cyberbullying</vt:lpstr>
      <vt:lpstr>                                      What is it?</vt:lpstr>
      <vt:lpstr>           types of cyberbullying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cyberbullying</dc:title>
  <dc:creator>393292593568</dc:creator>
  <cp:lastModifiedBy>393292593568</cp:lastModifiedBy>
  <cp:revision>8</cp:revision>
  <dcterms:created xsi:type="dcterms:W3CDTF">2021-03-25T13:02:51Z</dcterms:created>
  <dcterms:modified xsi:type="dcterms:W3CDTF">2021-04-07T17:24:17Z</dcterms:modified>
</cp:coreProperties>
</file>