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0" d="100"/>
          <a:sy n="70" d="100"/>
        </p:scale>
        <p:origin x="73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it-IT" smtClean="0"/>
              <a:t>Fare clic per modificare lo stile del titolo</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it-IT" smtClean="0"/>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2823ACB4-1D94-4BD8-9414-636BE23E7C06}" type="datetimeFigureOut">
              <a:rPr lang="es-ES" smtClean="0"/>
              <a:t>22/03/2021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C714F552-FE1D-432C-8A21-B104F5C325AA}" type="slidenum">
              <a:rPr lang="es-ES" smtClean="0"/>
              <a:t>‹N›</a:t>
            </a:fld>
            <a:endParaRPr lang="es-ES"/>
          </a:p>
        </p:txBody>
      </p:sp>
    </p:spTree>
    <p:extLst>
      <p:ext uri="{BB962C8B-B14F-4D97-AF65-F5344CB8AC3E}">
        <p14:creationId xmlns:p14="http://schemas.microsoft.com/office/powerpoint/2010/main" val="3668463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idx="1"/>
          </p:nvPr>
        </p:nvSpPr>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2823ACB4-1D94-4BD8-9414-636BE23E7C06}" type="datetimeFigureOut">
              <a:rPr lang="es-ES" smtClean="0"/>
              <a:t>22/03/2021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C714F552-FE1D-432C-8A21-B104F5C325AA}" type="slidenum">
              <a:rPr lang="es-ES" smtClean="0"/>
              <a:t>‹N›</a:t>
            </a:fld>
            <a:endParaRPr lang="es-ES"/>
          </a:p>
        </p:txBody>
      </p:sp>
    </p:spTree>
    <p:extLst>
      <p:ext uri="{BB962C8B-B14F-4D97-AF65-F5344CB8AC3E}">
        <p14:creationId xmlns:p14="http://schemas.microsoft.com/office/powerpoint/2010/main" val="36419231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Modifica gli stili del testo dello schema</a:t>
            </a:r>
          </a:p>
        </p:txBody>
      </p:sp>
      <p:sp>
        <p:nvSpPr>
          <p:cNvPr id="4" name="Date Placeholder 3"/>
          <p:cNvSpPr>
            <a:spLocks noGrp="1"/>
          </p:cNvSpPr>
          <p:nvPr>
            <p:ph type="dt" sz="half" idx="10"/>
          </p:nvPr>
        </p:nvSpPr>
        <p:spPr>
          <a:xfrm>
            <a:off x="8593667" y="6272784"/>
            <a:ext cx="2644309" cy="365125"/>
          </a:xfrm>
        </p:spPr>
        <p:txBody>
          <a:bodyPr/>
          <a:lstStyle/>
          <a:p>
            <a:fld id="{2823ACB4-1D94-4BD8-9414-636BE23E7C06}" type="datetimeFigureOut">
              <a:rPr lang="es-ES" smtClean="0"/>
              <a:t>22/03/2021</a:t>
            </a:fld>
            <a:endParaRPr lang="es-ES"/>
          </a:p>
        </p:txBody>
      </p:sp>
      <p:sp>
        <p:nvSpPr>
          <p:cNvPr id="5" name="Footer Placeholder 4"/>
          <p:cNvSpPr>
            <a:spLocks noGrp="1"/>
          </p:cNvSpPr>
          <p:nvPr>
            <p:ph type="ftr" sz="quarter" idx="11"/>
          </p:nvPr>
        </p:nvSpPr>
        <p:spPr>
          <a:xfrm>
            <a:off x="2182708" y="6272784"/>
            <a:ext cx="6327648" cy="365125"/>
          </a:xfrm>
        </p:spPr>
        <p:txBody>
          <a:bodyPr/>
          <a:lstStyle/>
          <a:p>
            <a:endParaRPr lang="es-ES"/>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C714F552-FE1D-432C-8A21-B104F5C325AA}" type="slidenum">
              <a:rPr lang="es-ES" smtClean="0"/>
              <a:t>‹N›</a:t>
            </a:fld>
            <a:endParaRPr lang="es-ES"/>
          </a:p>
        </p:txBody>
      </p:sp>
    </p:spTree>
    <p:extLst>
      <p:ext uri="{BB962C8B-B14F-4D97-AF65-F5344CB8AC3E}">
        <p14:creationId xmlns:p14="http://schemas.microsoft.com/office/powerpoint/2010/main" val="28338593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Date Placeholder 4"/>
          <p:cNvSpPr>
            <a:spLocks noGrp="1"/>
          </p:cNvSpPr>
          <p:nvPr>
            <p:ph type="dt" sz="half" idx="10"/>
          </p:nvPr>
        </p:nvSpPr>
        <p:spPr/>
        <p:txBody>
          <a:bodyPr/>
          <a:lstStyle/>
          <a:p>
            <a:fld id="{2823ACB4-1D94-4BD8-9414-636BE23E7C06}" type="datetimeFigureOut">
              <a:rPr lang="es-ES" smtClean="0"/>
              <a:t>22/03/2021</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C714F552-FE1D-432C-8A21-B104F5C325AA}" type="slidenum">
              <a:rPr lang="es-ES" smtClean="0"/>
              <a:t>‹N›</a:t>
            </a:fld>
            <a:endParaRPr lang="es-ES"/>
          </a:p>
        </p:txBody>
      </p:sp>
    </p:spTree>
    <p:extLst>
      <p:ext uri="{BB962C8B-B14F-4D97-AF65-F5344CB8AC3E}">
        <p14:creationId xmlns:p14="http://schemas.microsoft.com/office/powerpoint/2010/main" val="36984730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Modifica gli stili del testo dello schema</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Modifica gli stili del testo dello schema</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Date Placeholder 6"/>
          <p:cNvSpPr>
            <a:spLocks noGrp="1"/>
          </p:cNvSpPr>
          <p:nvPr>
            <p:ph type="dt" sz="half" idx="10"/>
          </p:nvPr>
        </p:nvSpPr>
        <p:spPr/>
        <p:txBody>
          <a:bodyPr/>
          <a:lstStyle/>
          <a:p>
            <a:fld id="{2823ACB4-1D94-4BD8-9414-636BE23E7C06}" type="datetimeFigureOut">
              <a:rPr lang="es-ES" smtClean="0"/>
              <a:t>22/03/2021</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C714F552-FE1D-432C-8A21-B104F5C325AA}" type="slidenum">
              <a:rPr lang="es-ES" smtClean="0"/>
              <a:t>‹N›</a:t>
            </a:fld>
            <a:endParaRPr lang="es-ES"/>
          </a:p>
        </p:txBody>
      </p:sp>
    </p:spTree>
    <p:extLst>
      <p:ext uri="{BB962C8B-B14F-4D97-AF65-F5344CB8AC3E}">
        <p14:creationId xmlns:p14="http://schemas.microsoft.com/office/powerpoint/2010/main" val="26586399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it-IT" smtClean="0"/>
              <a:t>Fare clic per modificare lo stile del titolo</a:t>
            </a:r>
            <a:endParaRPr lang="en-US" dirty="0"/>
          </a:p>
        </p:txBody>
      </p:sp>
      <p:sp>
        <p:nvSpPr>
          <p:cNvPr id="3" name="Date Placeholder 2"/>
          <p:cNvSpPr>
            <a:spLocks noGrp="1"/>
          </p:cNvSpPr>
          <p:nvPr>
            <p:ph type="dt" sz="half" idx="10"/>
          </p:nvPr>
        </p:nvSpPr>
        <p:spPr/>
        <p:txBody>
          <a:bodyPr/>
          <a:lstStyle/>
          <a:p>
            <a:fld id="{2823ACB4-1D94-4BD8-9414-636BE23E7C06}" type="datetimeFigureOut">
              <a:rPr lang="es-ES" smtClean="0"/>
              <a:t>22/03/2021</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C714F552-FE1D-432C-8A21-B104F5C325AA}" type="slidenum">
              <a:rPr lang="es-ES" smtClean="0"/>
              <a:t>‹N›</a:t>
            </a:fld>
            <a:endParaRPr lang="es-ES"/>
          </a:p>
        </p:txBody>
      </p:sp>
    </p:spTree>
    <p:extLst>
      <p:ext uri="{BB962C8B-B14F-4D97-AF65-F5344CB8AC3E}">
        <p14:creationId xmlns:p14="http://schemas.microsoft.com/office/powerpoint/2010/main" val="28715358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23ACB4-1D94-4BD8-9414-636BE23E7C06}" type="datetimeFigureOut">
              <a:rPr lang="es-ES" smtClean="0"/>
              <a:t>22/03/2021</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C714F552-FE1D-432C-8A21-B104F5C325AA}" type="slidenum">
              <a:rPr lang="es-ES" smtClean="0"/>
              <a:t>‹N›</a:t>
            </a:fld>
            <a:endParaRPr lang="es-ES"/>
          </a:p>
        </p:txBody>
      </p:sp>
    </p:spTree>
    <p:extLst>
      <p:ext uri="{BB962C8B-B14F-4D97-AF65-F5344CB8AC3E}">
        <p14:creationId xmlns:p14="http://schemas.microsoft.com/office/powerpoint/2010/main" val="3556270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it-IT" smtClean="0"/>
              <a:t>Fare clic per modificare lo stile del titolo</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Modifica gli stili del testo dello schema</a:t>
            </a:r>
          </a:p>
        </p:txBody>
      </p:sp>
      <p:sp>
        <p:nvSpPr>
          <p:cNvPr id="5" name="Date Placeholder 4"/>
          <p:cNvSpPr>
            <a:spLocks noGrp="1"/>
          </p:cNvSpPr>
          <p:nvPr>
            <p:ph type="dt" sz="half" idx="10"/>
          </p:nvPr>
        </p:nvSpPr>
        <p:spPr/>
        <p:txBody>
          <a:bodyPr/>
          <a:lstStyle/>
          <a:p>
            <a:fld id="{2823ACB4-1D94-4BD8-9414-636BE23E7C06}" type="datetimeFigureOut">
              <a:rPr lang="es-ES" smtClean="0"/>
              <a:t>22/03/2021</a:t>
            </a:fld>
            <a:endParaRPr lang="es-ES"/>
          </a:p>
        </p:txBody>
      </p:sp>
      <p:sp>
        <p:nvSpPr>
          <p:cNvPr id="6" name="Footer Placeholder 5"/>
          <p:cNvSpPr>
            <a:spLocks noGrp="1"/>
          </p:cNvSpPr>
          <p:nvPr>
            <p:ph type="ftr" sz="quarter" idx="11"/>
          </p:nvPr>
        </p:nvSpPr>
        <p:spPr/>
        <p:txBody>
          <a:bodyPr/>
          <a:lstStyle/>
          <a:p>
            <a:endParaRPr lang="es-ES"/>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C714F552-FE1D-432C-8A21-B104F5C325AA}" type="slidenum">
              <a:rPr lang="es-ES" smtClean="0"/>
              <a:t>‹N›</a:t>
            </a:fld>
            <a:endParaRPr lang="es-ES"/>
          </a:p>
        </p:txBody>
      </p:sp>
    </p:spTree>
    <p:extLst>
      <p:ext uri="{BB962C8B-B14F-4D97-AF65-F5344CB8AC3E}">
        <p14:creationId xmlns:p14="http://schemas.microsoft.com/office/powerpoint/2010/main" val="21112926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it-IT" smtClean="0"/>
              <a:t>Fare clic per modificare lo stile del titolo</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Modifica gli stili del testo dello schema</a:t>
            </a:r>
          </a:p>
        </p:txBody>
      </p:sp>
      <p:sp>
        <p:nvSpPr>
          <p:cNvPr id="5" name="Date Placeholder 4"/>
          <p:cNvSpPr>
            <a:spLocks noGrp="1"/>
          </p:cNvSpPr>
          <p:nvPr>
            <p:ph type="dt" sz="half" idx="10"/>
          </p:nvPr>
        </p:nvSpPr>
        <p:spPr/>
        <p:txBody>
          <a:bodyPr/>
          <a:lstStyle/>
          <a:p>
            <a:fld id="{2823ACB4-1D94-4BD8-9414-636BE23E7C06}" type="datetimeFigureOut">
              <a:rPr lang="es-ES" smtClean="0"/>
              <a:t>22/03/2021</a:t>
            </a:fld>
            <a:endParaRPr lang="es-ES"/>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C714F552-FE1D-432C-8A21-B104F5C325AA}" type="slidenum">
              <a:rPr lang="es-ES" smtClean="0"/>
              <a:t>‹N›</a:t>
            </a:fld>
            <a:endParaRPr lang="es-ES"/>
          </a:p>
        </p:txBody>
      </p:sp>
    </p:spTree>
    <p:extLst>
      <p:ext uri="{BB962C8B-B14F-4D97-AF65-F5344CB8AC3E}">
        <p14:creationId xmlns:p14="http://schemas.microsoft.com/office/powerpoint/2010/main" val="4950436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p:txBody>
          <a:bodyPr vert="eaVert"/>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2823ACB4-1D94-4BD8-9414-636BE23E7C06}" type="datetimeFigureOut">
              <a:rPr lang="es-ES" smtClean="0"/>
              <a:t>22/03/2021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C714F552-FE1D-432C-8A21-B104F5C325AA}" type="slidenum">
              <a:rPr lang="es-ES" smtClean="0"/>
              <a:t>‹N›</a:t>
            </a:fld>
            <a:endParaRPr lang="es-ES"/>
          </a:p>
        </p:txBody>
      </p:sp>
    </p:spTree>
    <p:extLst>
      <p:ext uri="{BB962C8B-B14F-4D97-AF65-F5344CB8AC3E}">
        <p14:creationId xmlns:p14="http://schemas.microsoft.com/office/powerpoint/2010/main" val="6525837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2823ACB4-1D94-4BD8-9414-636BE23E7C06}" type="datetimeFigureOut">
              <a:rPr lang="es-ES" smtClean="0"/>
              <a:t>22/03/2021</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C714F552-FE1D-432C-8A21-B104F5C325AA}" type="slidenum">
              <a:rPr lang="es-ES" smtClean="0"/>
              <a:t>‹N›</a:t>
            </a:fld>
            <a:endParaRPr lang="es-ES"/>
          </a:p>
        </p:txBody>
      </p:sp>
    </p:spTree>
    <p:extLst>
      <p:ext uri="{BB962C8B-B14F-4D97-AF65-F5344CB8AC3E}">
        <p14:creationId xmlns:p14="http://schemas.microsoft.com/office/powerpoint/2010/main" val="40633023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2823ACB4-1D94-4BD8-9414-636BE23E7C06}" type="datetimeFigureOut">
              <a:rPr lang="es-ES" smtClean="0"/>
              <a:t>22/03/2021</a:t>
            </a:fld>
            <a:endParaRPr lang="es-ES"/>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s-ES"/>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C714F552-FE1D-432C-8A21-B104F5C325AA}" type="slidenum">
              <a:rPr lang="es-ES" smtClean="0"/>
              <a:t>‹N›</a:t>
            </a:fld>
            <a:endParaRPr lang="es-ES"/>
          </a:p>
        </p:txBody>
      </p:sp>
    </p:spTree>
    <p:extLst>
      <p:ext uri="{BB962C8B-B14F-4D97-AF65-F5344CB8AC3E}">
        <p14:creationId xmlns:p14="http://schemas.microsoft.com/office/powerpoint/2010/main" val="280282818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4"/>
          <p:cNvSpPr/>
          <p:nvPr/>
        </p:nvSpPr>
        <p:spPr>
          <a:xfrm>
            <a:off x="786191" y="1384195"/>
            <a:ext cx="6061275" cy="923330"/>
          </a:xfrm>
          <a:prstGeom prst="rect">
            <a:avLst/>
          </a:prstGeom>
          <a:noFill/>
        </p:spPr>
        <p:txBody>
          <a:bodyPr wrap="none" lIns="91440" tIns="45720" rIns="91440" bIns="45720">
            <a:spAutoFit/>
          </a:bodyPr>
          <a:lstStyle/>
          <a:p>
            <a:pPr algn="ctr"/>
            <a:r>
              <a:rPr lang="it-IT" sz="5400" b="1" cap="none" spc="0" dirty="0" smtClean="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CYBERBULLYNG</a:t>
            </a:r>
            <a:endParaRPr lang="it-IT" sz="5400" b="1" cap="none" spc="0"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endParaRPr>
          </a:p>
        </p:txBody>
      </p:sp>
      <p:sp>
        <p:nvSpPr>
          <p:cNvPr id="6" name="CasellaDiTesto 5"/>
          <p:cNvSpPr txBox="1"/>
          <p:nvPr/>
        </p:nvSpPr>
        <p:spPr>
          <a:xfrm>
            <a:off x="7601803" y="5527343"/>
            <a:ext cx="3712191" cy="923330"/>
          </a:xfrm>
          <a:prstGeom prst="rect">
            <a:avLst/>
          </a:prstGeom>
          <a:noFill/>
        </p:spPr>
        <p:txBody>
          <a:bodyPr wrap="square" rtlCol="0">
            <a:spAutoFit/>
          </a:bodyPr>
          <a:lstStyle/>
          <a:p>
            <a:r>
              <a:rPr lang="it-IT" dirty="0" err="1" smtClean="0"/>
              <a:t>Realized</a:t>
            </a:r>
            <a:r>
              <a:rPr lang="it-IT" dirty="0" smtClean="0"/>
              <a:t> by:</a:t>
            </a:r>
          </a:p>
          <a:p>
            <a:r>
              <a:rPr lang="it-IT" dirty="0" smtClean="0"/>
              <a:t>Viviana Costanzo </a:t>
            </a:r>
          </a:p>
          <a:p>
            <a:r>
              <a:rPr lang="it-IT" dirty="0" smtClean="0"/>
              <a:t>Costanza Montemagno </a:t>
            </a:r>
            <a:endParaRPr lang="es-ES" dirty="0"/>
          </a:p>
        </p:txBody>
      </p:sp>
    </p:spTree>
    <p:extLst>
      <p:ext uri="{BB962C8B-B14F-4D97-AF65-F5344CB8AC3E}">
        <p14:creationId xmlns:p14="http://schemas.microsoft.com/office/powerpoint/2010/main" val="9572805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WHAT IS BULLYNG?</a:t>
            </a:r>
            <a:endParaRPr lang="es-ES" dirty="0"/>
          </a:p>
        </p:txBody>
      </p:sp>
      <p:sp>
        <p:nvSpPr>
          <p:cNvPr id="3" name="Segnaposto contenuto 2"/>
          <p:cNvSpPr>
            <a:spLocks noGrp="1"/>
          </p:cNvSpPr>
          <p:nvPr>
            <p:ph idx="1"/>
          </p:nvPr>
        </p:nvSpPr>
        <p:spPr/>
        <p:txBody>
          <a:bodyPr>
            <a:normAutofit/>
          </a:bodyPr>
          <a:lstStyle/>
          <a:p>
            <a:r>
              <a:rPr lang="en-US" sz="2800" dirty="0"/>
              <a:t>Cyberbullying  is a form of bullying or harassment using electronic means. Cyberbullying  is also known as online bullying. It has become increasingly common, especially among teenagers. Cyberbullying is when someone, typically a teenager, bullies or harasses others on the internet and in other digital spaces, particularly on social media sites. </a:t>
            </a:r>
            <a:endParaRPr lang="es-ES" sz="2800" dirty="0"/>
          </a:p>
        </p:txBody>
      </p:sp>
    </p:spTree>
    <p:extLst>
      <p:ext uri="{BB962C8B-B14F-4D97-AF65-F5344CB8AC3E}">
        <p14:creationId xmlns:p14="http://schemas.microsoft.com/office/powerpoint/2010/main" val="32214955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The </a:t>
            </a:r>
            <a:r>
              <a:rPr lang="it-IT" dirty="0" err="1" smtClean="0"/>
              <a:t>victims</a:t>
            </a:r>
            <a:r>
              <a:rPr lang="it-IT" dirty="0" smtClean="0"/>
              <a:t> </a:t>
            </a:r>
            <a:endParaRPr lang="es-ES" dirty="0"/>
          </a:p>
        </p:txBody>
      </p:sp>
      <p:sp>
        <p:nvSpPr>
          <p:cNvPr id="3" name="Segnaposto contenuto 2"/>
          <p:cNvSpPr>
            <a:spLocks noGrp="1"/>
          </p:cNvSpPr>
          <p:nvPr>
            <p:ph idx="1"/>
          </p:nvPr>
        </p:nvSpPr>
        <p:spPr/>
        <p:txBody>
          <a:bodyPr>
            <a:normAutofit/>
          </a:bodyPr>
          <a:lstStyle/>
          <a:p>
            <a:r>
              <a:rPr lang="en-US" sz="2800" dirty="0">
                <a:solidFill>
                  <a:srgbClr val="202124"/>
                </a:solidFill>
                <a:latin typeface="Roboto"/>
              </a:rPr>
              <a:t>Victims of </a:t>
            </a:r>
            <a:r>
              <a:rPr lang="en-US" sz="2800" dirty="0" err="1">
                <a:solidFill>
                  <a:srgbClr val="202124"/>
                </a:solidFill>
                <a:latin typeface="Roboto"/>
              </a:rPr>
              <a:t>cyberbulling</a:t>
            </a:r>
            <a:r>
              <a:rPr lang="en-US" sz="2800" dirty="0">
                <a:solidFill>
                  <a:srgbClr val="202124"/>
                </a:solidFill>
                <a:latin typeface="Roboto"/>
              </a:rPr>
              <a:t> may experience lower self-esteem,, and a variety of negative emotional responses including being scared, , angry, or depressed </a:t>
            </a:r>
            <a:r>
              <a:rPr lang="en-US" sz="2800" dirty="0"/>
              <a:t/>
            </a:r>
            <a:br>
              <a:rPr lang="en-US" sz="2800" dirty="0"/>
            </a:br>
            <a:endParaRPr lang="es-ES" sz="2800" dirty="0"/>
          </a:p>
        </p:txBody>
      </p:sp>
    </p:spTree>
    <p:extLst>
      <p:ext uri="{BB962C8B-B14F-4D97-AF65-F5344CB8AC3E}">
        <p14:creationId xmlns:p14="http://schemas.microsoft.com/office/powerpoint/2010/main" val="39074469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CYBERBULLYNG </a:t>
            </a:r>
            <a:endParaRPr lang="es-ES" dirty="0"/>
          </a:p>
        </p:txBody>
      </p:sp>
      <p:sp>
        <p:nvSpPr>
          <p:cNvPr id="3" name="Segnaposto contenuto 2"/>
          <p:cNvSpPr>
            <a:spLocks noGrp="1"/>
          </p:cNvSpPr>
          <p:nvPr>
            <p:ph idx="1"/>
          </p:nvPr>
        </p:nvSpPr>
        <p:spPr/>
        <p:txBody>
          <a:bodyPr>
            <a:normAutofit/>
          </a:bodyPr>
          <a:lstStyle/>
          <a:p>
            <a:r>
              <a:rPr lang="en-US" sz="2800" dirty="0"/>
              <a:t>Internet trolling is a common form of bullying that takes place in an online community  in order to elicit a reaction  or simply just for someone's own personal </a:t>
            </a:r>
            <a:r>
              <a:rPr lang="en-US" sz="2800" dirty="0" err="1"/>
              <a:t>amusement..Cyberstalking</a:t>
            </a:r>
            <a:r>
              <a:rPr lang="en-US" sz="2800" dirty="0"/>
              <a:t> is another form of bullying or harassment that uses electronic communications to stalk a victim; this may pose a credible threat to the victim.</a:t>
            </a:r>
            <a:endParaRPr lang="es-ES" sz="2800" dirty="0"/>
          </a:p>
        </p:txBody>
      </p:sp>
    </p:spTree>
    <p:extLst>
      <p:ext uri="{BB962C8B-B14F-4D97-AF65-F5344CB8AC3E}">
        <p14:creationId xmlns:p14="http://schemas.microsoft.com/office/powerpoint/2010/main" val="31687816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WHO IS MOST AFFECTED?</a:t>
            </a:r>
            <a:endParaRPr lang="es-ES" dirty="0"/>
          </a:p>
        </p:txBody>
      </p:sp>
      <p:sp>
        <p:nvSpPr>
          <p:cNvPr id="3" name="Segnaposto contenuto 2"/>
          <p:cNvSpPr>
            <a:spLocks noGrp="1"/>
          </p:cNvSpPr>
          <p:nvPr>
            <p:ph idx="1"/>
          </p:nvPr>
        </p:nvSpPr>
        <p:spPr/>
        <p:txBody>
          <a:bodyPr>
            <a:normAutofit/>
          </a:bodyPr>
          <a:lstStyle/>
          <a:p>
            <a:r>
              <a:rPr lang="en-US" sz="2800" dirty="0"/>
              <a:t>Children report negative online behaviors occurring from the second grade. boys initiate negative online activity earlier than girls. However, by middle school, girls are more likely to engage in cyberbullying than boys. the purpose of childhood bullying is to intentionally embarrass, harass, intimidate, or make threats online.</a:t>
            </a:r>
            <a:endParaRPr lang="es-ES" sz="2800" dirty="0"/>
          </a:p>
        </p:txBody>
      </p:sp>
    </p:spTree>
    <p:extLst>
      <p:ext uri="{BB962C8B-B14F-4D97-AF65-F5344CB8AC3E}">
        <p14:creationId xmlns:p14="http://schemas.microsoft.com/office/powerpoint/2010/main" val="383658796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Legno">
  <a:themeElements>
    <a:clrScheme name="Legno">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Legno">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Legno">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docProps/app.xml><?xml version="1.0" encoding="utf-8"?>
<Properties xmlns="http://schemas.openxmlformats.org/officeDocument/2006/extended-properties" xmlns:vt="http://schemas.openxmlformats.org/officeDocument/2006/docPropsVTypes">
  <Template>TM03090434[[fn=Legno]]</Template>
  <TotalTime>681</TotalTime>
  <Words>215</Words>
  <Application>Microsoft Office PowerPoint</Application>
  <PresentationFormat>Widescreen</PresentationFormat>
  <Paragraphs>12</Paragraphs>
  <Slides>5</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5</vt:i4>
      </vt:variant>
    </vt:vector>
  </HeadingPairs>
  <TitlesOfParts>
    <vt:vector size="10" baseType="lpstr">
      <vt:lpstr>Roboto</vt:lpstr>
      <vt:lpstr>Rockwell</vt:lpstr>
      <vt:lpstr>Rockwell Condensed</vt:lpstr>
      <vt:lpstr>Wingdings</vt:lpstr>
      <vt:lpstr>Legno</vt:lpstr>
      <vt:lpstr>Presentazione standard di PowerPoint</vt:lpstr>
      <vt:lpstr>WHAT IS BULLYNG?</vt:lpstr>
      <vt:lpstr>The victims </vt:lpstr>
      <vt:lpstr>CYBERBULLYNG </vt:lpstr>
      <vt:lpstr>WHO IS MOST AFFECTED?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Zen User</dc:creator>
  <cp:lastModifiedBy>Zen User</cp:lastModifiedBy>
  <cp:revision>5</cp:revision>
  <dcterms:created xsi:type="dcterms:W3CDTF">2021-03-22T09:59:55Z</dcterms:created>
  <dcterms:modified xsi:type="dcterms:W3CDTF">2021-03-22T21:21:20Z</dcterms:modified>
</cp:coreProperties>
</file>