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c9a5ba7a35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c9a5ba7a35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c9a5ba7a35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c9a5ba7a35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954650" y="520050"/>
            <a:ext cx="3846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>
                <a:solidFill>
                  <a:srgbClr val="FFFFFF"/>
                </a:solidFill>
                <a:highlight>
                  <a:srgbClr val="000000"/>
                </a:highlight>
              </a:rPr>
              <a:t>DEFINITION:</a:t>
            </a:r>
            <a:endParaRPr>
              <a:solidFill>
                <a:srgbClr val="FFFFFF"/>
              </a:solidFill>
              <a:highlight>
                <a:srgbClr val="000000"/>
              </a:highlight>
            </a:endParaRPr>
          </a:p>
        </p:txBody>
      </p:sp>
      <p:sp>
        <p:nvSpPr>
          <p:cNvPr id="62" name="Google Shape;62;p14"/>
          <p:cNvSpPr txBox="1"/>
          <p:nvPr>
            <p:ph idx="1" type="body"/>
          </p:nvPr>
        </p:nvSpPr>
        <p:spPr>
          <a:xfrm>
            <a:off x="3246850" y="1521600"/>
            <a:ext cx="5789100" cy="3465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it" sz="2000">
                <a:solidFill>
                  <a:srgbClr val="FFFFFF"/>
                </a:solidFill>
                <a:highlight>
                  <a:srgbClr val="000000"/>
                </a:highlight>
                <a:latin typeface="Trebuchet MS"/>
                <a:ea typeface="Trebuchet MS"/>
                <a:cs typeface="Trebuchet MS"/>
                <a:sym typeface="Trebuchet MS"/>
              </a:rPr>
              <a:t>Cyberbullying is an aggressive action made by one or a group of people, using electronic means, against a person which cannot defend itself or fails to do so </a:t>
            </a:r>
            <a:endParaRPr sz="2000">
              <a:solidFill>
                <a:srgbClr val="FFFFFF"/>
              </a:solidFill>
              <a:highlight>
                <a:srgbClr val="000000"/>
              </a:highlight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FF"/>
              </a:solidFill>
              <a:highlight>
                <a:srgbClr val="000000"/>
              </a:highlight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63" name="Google Shape;6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3900" y="3044899"/>
            <a:ext cx="2472950" cy="2652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0555"/>
              <a:buFont typeface="Arial"/>
              <a:buNone/>
            </a:pPr>
            <a:r>
              <a:rPr lang="it" sz="3600">
                <a:solidFill>
                  <a:srgbClr val="FFFFFF"/>
                </a:solidFill>
                <a:highlight>
                  <a:srgbClr val="000000"/>
                </a:highlight>
                <a:latin typeface="Trebuchet MS"/>
                <a:ea typeface="Trebuchet MS"/>
                <a:cs typeface="Trebuchet MS"/>
                <a:sym typeface="Trebuchet MS"/>
              </a:rPr>
              <a:t>BULLYING AND CYBERBULLYING: </a:t>
            </a:r>
            <a:endParaRPr sz="3600">
              <a:solidFill>
                <a:srgbClr val="FFFFFF"/>
              </a:solidFill>
              <a:highlight>
                <a:srgbClr val="000000"/>
              </a:highlight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p15"/>
          <p:cNvSpPr txBox="1"/>
          <p:nvPr>
            <p:ph idx="1" type="body"/>
          </p:nvPr>
        </p:nvSpPr>
        <p:spPr>
          <a:xfrm>
            <a:off x="1950225" y="1806125"/>
            <a:ext cx="5885400" cy="287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it" sz="2400">
                <a:solidFill>
                  <a:srgbClr val="FFFFFF"/>
                </a:solidFill>
                <a:highlight>
                  <a:srgbClr val="000000"/>
                </a:highlight>
                <a:latin typeface="Trebuchet MS"/>
                <a:ea typeface="Trebuchet MS"/>
                <a:cs typeface="Trebuchet MS"/>
                <a:sym typeface="Trebuchet MS"/>
              </a:rPr>
              <a:t>Cyberbullying has elements in common with traditional bullying, but it has other elements that specifically characterize this phenomenon and that derive from the modalities interactive mediated by new technologies.  </a:t>
            </a:r>
            <a:endParaRPr sz="2400">
              <a:solidFill>
                <a:srgbClr val="FFFFFF"/>
              </a:solidFill>
              <a:highlight>
                <a:srgbClr val="000000"/>
              </a:highlight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>
              <a:highlight>
                <a:srgbClr val="000000"/>
              </a:highlight>
            </a:endParaRPr>
          </a:p>
        </p:txBody>
      </p:sp>
      <p:pic>
        <p:nvPicPr>
          <p:cNvPr id="70" name="Google Shape;7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613300"/>
            <a:ext cx="1720450" cy="1930538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23550" y="0"/>
            <a:ext cx="1720450" cy="185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