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58" r:id="rId3"/>
    <p:sldId id="261" r:id="rId4"/>
    <p:sldId id="264" r:id="rId5"/>
    <p:sldId id="263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66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AD0BFC-334E-435E-94A0-9B2B22AD5C14}" v="100" dt="2021-04-11T14:23:58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27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o paci" userId="890a7bd9d6bbc5d0" providerId="LiveId" clId="{3FAD0BFC-334E-435E-94A0-9B2B22AD5C14}"/>
    <pc:docChg chg="undo custSel addSld delSld modSld sldOrd">
      <pc:chgData name="francesco paci" userId="890a7bd9d6bbc5d0" providerId="LiveId" clId="{3FAD0BFC-334E-435E-94A0-9B2B22AD5C14}" dt="2021-04-11T14:26:54.901" v="938" actId="207"/>
      <pc:docMkLst>
        <pc:docMk/>
      </pc:docMkLst>
      <pc:sldChg chg="modSp new del mod">
        <pc:chgData name="francesco paci" userId="890a7bd9d6bbc5d0" providerId="LiveId" clId="{3FAD0BFC-334E-435E-94A0-9B2B22AD5C14}" dt="2021-04-10T14:40:15.153" v="35" actId="47"/>
        <pc:sldMkLst>
          <pc:docMk/>
          <pc:sldMk cId="2103510508" sldId="256"/>
        </pc:sldMkLst>
        <pc:spChg chg="mod">
          <ac:chgData name="francesco paci" userId="890a7bd9d6bbc5d0" providerId="LiveId" clId="{3FAD0BFC-334E-435E-94A0-9B2B22AD5C14}" dt="2021-04-10T14:40:02.194" v="33" actId="1076"/>
          <ac:spMkLst>
            <pc:docMk/>
            <pc:sldMk cId="2103510508" sldId="256"/>
            <ac:spMk id="2" creationId="{BCBBEED1-DA44-49D8-9313-EEC38C23B4E5}"/>
          </ac:spMkLst>
        </pc:spChg>
        <pc:spChg chg="mod">
          <ac:chgData name="francesco paci" userId="890a7bd9d6bbc5d0" providerId="LiveId" clId="{3FAD0BFC-334E-435E-94A0-9B2B22AD5C14}" dt="2021-04-10T14:40:10.410" v="34" actId="14100"/>
          <ac:spMkLst>
            <pc:docMk/>
            <pc:sldMk cId="2103510508" sldId="256"/>
            <ac:spMk id="3" creationId="{C50907F7-A08B-45A4-9EAD-9F23F0C2AAE6}"/>
          </ac:spMkLst>
        </pc:spChg>
      </pc:sldChg>
      <pc:sldChg chg="new del">
        <pc:chgData name="francesco paci" userId="890a7bd9d6bbc5d0" providerId="LiveId" clId="{3FAD0BFC-334E-435E-94A0-9B2B22AD5C14}" dt="2021-04-10T14:40:42.888" v="44" actId="47"/>
        <pc:sldMkLst>
          <pc:docMk/>
          <pc:sldMk cId="3268763409" sldId="256"/>
        </pc:sldMkLst>
      </pc:sldChg>
      <pc:sldChg chg="addSp delSp modSp new del mod setBg addAnim delAnim modAnim setClrOvrMap">
        <pc:chgData name="francesco paci" userId="890a7bd9d6bbc5d0" providerId="LiveId" clId="{3FAD0BFC-334E-435E-94A0-9B2B22AD5C14}" dt="2021-04-11T14:26:06.710" v="935" actId="47"/>
        <pc:sldMkLst>
          <pc:docMk/>
          <pc:sldMk cId="2716908535" sldId="257"/>
        </pc:sldMkLst>
        <pc:spChg chg="mod ord">
          <ac:chgData name="francesco paci" userId="890a7bd9d6bbc5d0" providerId="LiveId" clId="{3FAD0BFC-334E-435E-94A0-9B2B22AD5C14}" dt="2021-04-11T14:23:54.320" v="917" actId="20578"/>
          <ac:spMkLst>
            <pc:docMk/>
            <pc:sldMk cId="2716908535" sldId="257"/>
            <ac:spMk id="2" creationId="{90C35488-E423-486D-B960-937E692D12EA}"/>
          </ac:spMkLst>
        </pc:spChg>
        <pc:spChg chg="add del">
          <ac:chgData name="francesco paci" userId="890a7bd9d6bbc5d0" providerId="LiveId" clId="{3FAD0BFC-334E-435E-94A0-9B2B22AD5C14}" dt="2021-04-10T15:07:49.195" v="118" actId="26606"/>
          <ac:spMkLst>
            <pc:docMk/>
            <pc:sldMk cId="2716908535" sldId="257"/>
            <ac:spMk id="8" creationId="{E49CC64F-7275-4E33-961B-0C5CDC439875}"/>
          </ac:spMkLst>
        </pc:spChg>
        <pc:spChg chg="add del">
          <ac:chgData name="francesco paci" userId="890a7bd9d6bbc5d0" providerId="LiveId" clId="{3FAD0BFC-334E-435E-94A0-9B2B22AD5C14}" dt="2021-04-10T15:07:59.746" v="122" actId="26606"/>
          <ac:spMkLst>
            <pc:docMk/>
            <pc:sldMk cId="2716908535" sldId="257"/>
            <ac:spMk id="10" creationId="{097CD68E-23E3-4007-8847-CD0944C4F7BE}"/>
          </ac:spMkLst>
        </pc:spChg>
        <pc:spChg chg="add del">
          <ac:chgData name="francesco paci" userId="890a7bd9d6bbc5d0" providerId="LiveId" clId="{3FAD0BFC-334E-435E-94A0-9B2B22AD5C14}" dt="2021-04-10T15:07:59.746" v="122" actId="26606"/>
          <ac:spMkLst>
            <pc:docMk/>
            <pc:sldMk cId="2716908535" sldId="257"/>
            <ac:spMk id="11" creationId="{E91DC736-0EF8-4F87-9146-EBF1D2EE4D3D}"/>
          </ac:spMkLst>
        </pc:spChg>
        <pc:spChg chg="add del">
          <ac:chgData name="francesco paci" userId="890a7bd9d6bbc5d0" providerId="LiveId" clId="{3FAD0BFC-334E-435E-94A0-9B2B22AD5C14}" dt="2021-04-10T15:07:59.746" v="122" actId="26606"/>
          <ac:spMkLst>
            <pc:docMk/>
            <pc:sldMk cId="2716908535" sldId="257"/>
            <ac:spMk id="12" creationId="{AF2F604E-43BE-4DC3-B983-E071523364F8}"/>
          </ac:spMkLst>
        </pc:spChg>
        <pc:spChg chg="add del">
          <ac:chgData name="francesco paci" userId="890a7bd9d6bbc5d0" providerId="LiveId" clId="{3FAD0BFC-334E-435E-94A0-9B2B22AD5C14}" dt="2021-04-10T15:07:59.746" v="122" actId="26606"/>
          <ac:spMkLst>
            <pc:docMk/>
            <pc:sldMk cId="2716908535" sldId="257"/>
            <ac:spMk id="14" creationId="{08C9B587-E65E-4B52-B37C-ABEBB6E87928}"/>
          </ac:spMkLst>
        </pc:spChg>
        <pc:spChg chg="add del">
          <ac:chgData name="francesco paci" userId="890a7bd9d6bbc5d0" providerId="LiveId" clId="{3FAD0BFC-334E-435E-94A0-9B2B22AD5C14}" dt="2021-04-10T15:09:20.681" v="142" actId="26606"/>
          <ac:spMkLst>
            <pc:docMk/>
            <pc:sldMk cId="2716908535" sldId="257"/>
            <ac:spMk id="16" creationId="{E49CC64F-7275-4E33-961B-0C5CDC439875}"/>
          </ac:spMkLst>
        </pc:spChg>
        <pc:spChg chg="add del">
          <ac:chgData name="francesco paci" userId="890a7bd9d6bbc5d0" providerId="LiveId" clId="{3FAD0BFC-334E-435E-94A0-9B2B22AD5C14}" dt="2021-04-10T15:57:32.948" v="352" actId="26606"/>
          <ac:spMkLst>
            <pc:docMk/>
            <pc:sldMk cId="2716908535" sldId="257"/>
            <ac:spMk id="21" creationId="{E49CC64F-7275-4E33-961B-0C5CDC439875}"/>
          </ac:spMkLst>
        </pc:spChg>
        <pc:spChg chg="add del">
          <ac:chgData name="francesco paci" userId="890a7bd9d6bbc5d0" providerId="LiveId" clId="{3FAD0BFC-334E-435E-94A0-9B2B22AD5C14}" dt="2021-04-10T15:57:31.882" v="349" actId="26606"/>
          <ac:spMkLst>
            <pc:docMk/>
            <pc:sldMk cId="2716908535" sldId="257"/>
            <ac:spMk id="26" creationId="{E49CC64F-7275-4E33-961B-0C5CDC439875}"/>
          </ac:spMkLst>
        </pc:spChg>
        <pc:spChg chg="add del">
          <ac:chgData name="francesco paci" userId="890a7bd9d6bbc5d0" providerId="LiveId" clId="{3FAD0BFC-334E-435E-94A0-9B2B22AD5C14}" dt="2021-04-10T15:57:32.932" v="351" actId="26606"/>
          <ac:spMkLst>
            <pc:docMk/>
            <pc:sldMk cId="2716908535" sldId="257"/>
            <ac:spMk id="28" creationId="{6069A1F8-9BEB-4786-9694-FC48B2D75D21}"/>
          </ac:spMkLst>
        </pc:spChg>
        <pc:spChg chg="add del">
          <ac:chgData name="francesco paci" userId="890a7bd9d6bbc5d0" providerId="LiveId" clId="{3FAD0BFC-334E-435E-94A0-9B2B22AD5C14}" dt="2021-04-10T15:57:32.932" v="351" actId="26606"/>
          <ac:spMkLst>
            <pc:docMk/>
            <pc:sldMk cId="2716908535" sldId="257"/>
            <ac:spMk id="29" creationId="{526E0BFB-CDF1-4990-8C11-AC849311E0A8}"/>
          </ac:spMkLst>
        </pc:spChg>
        <pc:spChg chg="add del">
          <ac:chgData name="francesco paci" userId="890a7bd9d6bbc5d0" providerId="LiveId" clId="{3FAD0BFC-334E-435E-94A0-9B2B22AD5C14}" dt="2021-04-10T15:57:32.932" v="351" actId="26606"/>
          <ac:spMkLst>
            <pc:docMk/>
            <pc:sldMk cId="2716908535" sldId="257"/>
            <ac:spMk id="30" creationId="{AF2F604E-43BE-4DC3-B983-E071523364F8}"/>
          </ac:spMkLst>
        </pc:spChg>
        <pc:spChg chg="add del">
          <ac:chgData name="francesco paci" userId="890a7bd9d6bbc5d0" providerId="LiveId" clId="{3FAD0BFC-334E-435E-94A0-9B2B22AD5C14}" dt="2021-04-10T15:57:32.932" v="351" actId="26606"/>
          <ac:spMkLst>
            <pc:docMk/>
            <pc:sldMk cId="2716908535" sldId="257"/>
            <ac:spMk id="32" creationId="{08C9B587-E65E-4B52-B37C-ABEBB6E87928}"/>
          </ac:spMkLst>
        </pc:spChg>
        <pc:spChg chg="add">
          <ac:chgData name="francesco paci" userId="890a7bd9d6bbc5d0" providerId="LiveId" clId="{3FAD0BFC-334E-435E-94A0-9B2B22AD5C14}" dt="2021-04-10T15:57:32.948" v="352" actId="26606"/>
          <ac:spMkLst>
            <pc:docMk/>
            <pc:sldMk cId="2716908535" sldId="257"/>
            <ac:spMk id="34" creationId="{E49CC64F-7275-4E33-961B-0C5CDC439875}"/>
          </ac:spMkLst>
        </pc:spChg>
        <pc:picChg chg="add mod">
          <ac:chgData name="francesco paci" userId="890a7bd9d6bbc5d0" providerId="LiveId" clId="{3FAD0BFC-334E-435E-94A0-9B2B22AD5C14}" dt="2021-04-10T15:57:53.225" v="353" actId="27614"/>
          <ac:picMkLst>
            <pc:docMk/>
            <pc:sldMk cId="2716908535" sldId="257"/>
            <ac:picMk id="3" creationId="{23765179-EA7B-4DC5-B618-59046FE2AFA8}"/>
          </ac:picMkLst>
        </pc:picChg>
      </pc:sldChg>
      <pc:sldChg chg="new del">
        <pc:chgData name="francesco paci" userId="890a7bd9d6bbc5d0" providerId="LiveId" clId="{3FAD0BFC-334E-435E-94A0-9B2B22AD5C14}" dt="2021-04-10T14:40:27.236" v="39" actId="47"/>
        <pc:sldMkLst>
          <pc:docMk/>
          <pc:sldMk cId="2954932884" sldId="257"/>
        </pc:sldMkLst>
      </pc:sldChg>
      <pc:sldChg chg="addSp delSp modSp new del mod">
        <pc:chgData name="francesco paci" userId="890a7bd9d6bbc5d0" providerId="LiveId" clId="{3FAD0BFC-334E-435E-94A0-9B2B22AD5C14}" dt="2021-04-10T14:46:37.061" v="86" actId="47"/>
        <pc:sldMkLst>
          <pc:docMk/>
          <pc:sldMk cId="917254685" sldId="258"/>
        </pc:sldMkLst>
        <pc:spChg chg="add del mod">
          <ac:chgData name="francesco paci" userId="890a7bd9d6bbc5d0" providerId="LiveId" clId="{3FAD0BFC-334E-435E-94A0-9B2B22AD5C14}" dt="2021-04-10T14:46:04.284" v="82"/>
          <ac:spMkLst>
            <pc:docMk/>
            <pc:sldMk cId="917254685" sldId="258"/>
            <ac:spMk id="2" creationId="{1FE5E8F9-DFB8-4F2D-8161-31919DB0FFFB}"/>
          </ac:spMkLst>
        </pc:spChg>
        <pc:spChg chg="add del mod">
          <ac:chgData name="francesco paci" userId="890a7bd9d6bbc5d0" providerId="LiveId" clId="{3FAD0BFC-334E-435E-94A0-9B2B22AD5C14}" dt="2021-04-10T14:46:19.053" v="85"/>
          <ac:spMkLst>
            <pc:docMk/>
            <pc:sldMk cId="917254685" sldId="258"/>
            <ac:spMk id="3" creationId="{626BDE3E-211A-4BBA-9B4A-AD60436C1BC4}"/>
          </ac:spMkLst>
        </pc:spChg>
      </pc:sldChg>
      <pc:sldChg chg="addSp delSp modSp new mod ord setBg setClrOvrMap">
        <pc:chgData name="francesco paci" userId="890a7bd9d6bbc5d0" providerId="LiveId" clId="{3FAD0BFC-334E-435E-94A0-9B2B22AD5C14}" dt="2021-04-11T13:53:40.019" v="735" actId="26606"/>
        <pc:sldMkLst>
          <pc:docMk/>
          <pc:sldMk cId="1101819031" sldId="258"/>
        </pc:sldMkLst>
        <pc:spChg chg="mod ord">
          <ac:chgData name="francesco paci" userId="890a7bd9d6bbc5d0" providerId="LiveId" clId="{3FAD0BFC-334E-435E-94A0-9B2B22AD5C14}" dt="2021-04-11T13:53:40.019" v="735" actId="26606"/>
          <ac:spMkLst>
            <pc:docMk/>
            <pc:sldMk cId="1101819031" sldId="258"/>
            <ac:spMk id="2" creationId="{101F7553-6BF4-459D-BFF9-F67F198B6C78}"/>
          </ac:spMkLst>
        </pc:spChg>
        <pc:spChg chg="del">
          <ac:chgData name="francesco paci" userId="890a7bd9d6bbc5d0" providerId="LiveId" clId="{3FAD0BFC-334E-435E-94A0-9B2B22AD5C14}" dt="2021-04-10T15:10:05.126" v="143"/>
          <ac:spMkLst>
            <pc:docMk/>
            <pc:sldMk cId="1101819031" sldId="258"/>
            <ac:spMk id="3" creationId="{0B6266F6-B780-414E-8223-2FC1F59B60BC}"/>
          </ac:spMkLst>
        </pc:spChg>
        <pc:spChg chg="add del">
          <ac:chgData name="francesco paci" userId="890a7bd9d6bbc5d0" providerId="LiveId" clId="{3FAD0BFC-334E-435E-94A0-9B2B22AD5C14}" dt="2021-04-10T15:10:51.977" v="145" actId="26606"/>
          <ac:spMkLst>
            <pc:docMk/>
            <pc:sldMk cId="1101819031" sldId="258"/>
            <ac:spMk id="9" creationId="{E49CC64F-7275-4E33-961B-0C5CDC439875}"/>
          </ac:spMkLst>
        </pc:spChg>
        <pc:spChg chg="add del">
          <ac:chgData name="francesco paci" userId="890a7bd9d6bbc5d0" providerId="LiveId" clId="{3FAD0BFC-334E-435E-94A0-9B2B22AD5C14}" dt="2021-04-10T15:12:43.247" v="146"/>
          <ac:spMkLst>
            <pc:docMk/>
            <pc:sldMk cId="1101819031" sldId="258"/>
            <ac:spMk id="13" creationId="{85DA0E7B-2FB2-4BB3-AB2F-04E4855FD250}"/>
          </ac:spMkLst>
        </pc:spChg>
        <pc:spChg chg="add del">
          <ac:chgData name="francesco paci" userId="890a7bd9d6bbc5d0" providerId="LiveId" clId="{3FAD0BFC-334E-435E-94A0-9B2B22AD5C14}" dt="2021-04-10T15:12:54.904" v="147" actId="26606"/>
          <ac:spMkLst>
            <pc:docMk/>
            <pc:sldMk cId="1101819031" sldId="258"/>
            <ac:spMk id="16" creationId="{CF62D2A7-8207-488C-9F46-316BA81A16C8}"/>
          </ac:spMkLst>
        </pc:spChg>
        <pc:spChg chg="add mod ord">
          <ac:chgData name="francesco paci" userId="890a7bd9d6bbc5d0" providerId="LiveId" clId="{3FAD0BFC-334E-435E-94A0-9B2B22AD5C14}" dt="2021-04-11T13:53:40.019" v="735" actId="26606"/>
          <ac:spMkLst>
            <pc:docMk/>
            <pc:sldMk cId="1101819031" sldId="258"/>
            <ac:spMk id="20" creationId="{BB115D84-22C8-4DA8-9A81-ABDB52E66EF9}"/>
          </ac:spMkLst>
        </pc:spChg>
        <pc:spChg chg="add del">
          <ac:chgData name="francesco paci" userId="890a7bd9d6bbc5d0" providerId="LiveId" clId="{3FAD0BFC-334E-435E-94A0-9B2B22AD5C14}" dt="2021-04-11T13:53:40.019" v="735" actId="26606"/>
          <ac:spMkLst>
            <pc:docMk/>
            <pc:sldMk cId="1101819031" sldId="258"/>
            <ac:spMk id="23" creationId="{A86541C6-61B1-4DAA-B57A-EAF3F24F0491}"/>
          </ac:spMkLst>
        </pc:spChg>
        <pc:spChg chg="add del">
          <ac:chgData name="francesco paci" userId="890a7bd9d6bbc5d0" providerId="LiveId" clId="{3FAD0BFC-334E-435E-94A0-9B2B22AD5C14}" dt="2021-04-11T13:53:40.019" v="735" actId="26606"/>
          <ac:spMkLst>
            <pc:docMk/>
            <pc:sldMk cId="1101819031" sldId="258"/>
            <ac:spMk id="25" creationId="{71750011-2006-46BB-AFDE-C6E461752333}"/>
          </ac:spMkLst>
        </pc:spChg>
        <pc:spChg chg="add del">
          <ac:chgData name="francesco paci" userId="890a7bd9d6bbc5d0" providerId="LiveId" clId="{3FAD0BFC-334E-435E-94A0-9B2B22AD5C14}" dt="2021-04-11T13:53:14.518" v="726" actId="26606"/>
          <ac:spMkLst>
            <pc:docMk/>
            <pc:sldMk cId="1101819031" sldId="258"/>
            <ac:spMk id="30" creationId="{904DCDEA-60EE-4FBF-B515-F83D82F966F7}"/>
          </ac:spMkLst>
        </pc:spChg>
        <pc:spChg chg="add del">
          <ac:chgData name="francesco paci" userId="890a7bd9d6bbc5d0" providerId="LiveId" clId="{3FAD0BFC-334E-435E-94A0-9B2B22AD5C14}" dt="2021-04-11T13:53:14.518" v="726" actId="26606"/>
          <ac:spMkLst>
            <pc:docMk/>
            <pc:sldMk cId="1101819031" sldId="258"/>
            <ac:spMk id="32" creationId="{34D94F3A-BF39-47F6-9AAA-3C61AF7E05B1}"/>
          </ac:spMkLst>
        </pc:spChg>
        <pc:spChg chg="add del">
          <ac:chgData name="francesco paci" userId="890a7bd9d6bbc5d0" providerId="LiveId" clId="{3FAD0BFC-334E-435E-94A0-9B2B22AD5C14}" dt="2021-04-11T13:53:14.518" v="726" actId="26606"/>
          <ac:spMkLst>
            <pc:docMk/>
            <pc:sldMk cId="1101819031" sldId="258"/>
            <ac:spMk id="34" creationId="{11BAB570-FF10-4E96-8A3F-FA9804702B89}"/>
          </ac:spMkLst>
        </pc:spChg>
        <pc:spChg chg="add del">
          <ac:chgData name="francesco paci" userId="890a7bd9d6bbc5d0" providerId="LiveId" clId="{3FAD0BFC-334E-435E-94A0-9B2B22AD5C14}" dt="2021-04-11T13:53:18.703" v="728" actId="26606"/>
          <ac:spMkLst>
            <pc:docMk/>
            <pc:sldMk cId="1101819031" sldId="258"/>
            <ac:spMk id="36" creationId="{2C6A2225-94AF-4BC4-98F4-77746E7B10A9}"/>
          </ac:spMkLst>
        </pc:spChg>
        <pc:spChg chg="add del">
          <ac:chgData name="francesco paci" userId="890a7bd9d6bbc5d0" providerId="LiveId" clId="{3FAD0BFC-334E-435E-94A0-9B2B22AD5C14}" dt="2021-04-11T13:53:18.703" v="728" actId="26606"/>
          <ac:spMkLst>
            <pc:docMk/>
            <pc:sldMk cId="1101819031" sldId="258"/>
            <ac:spMk id="37" creationId="{648F5915-2CE1-4F74-88C5-D4366893D2DF}"/>
          </ac:spMkLst>
        </pc:spChg>
        <pc:spChg chg="add del">
          <ac:chgData name="francesco paci" userId="890a7bd9d6bbc5d0" providerId="LiveId" clId="{3FAD0BFC-334E-435E-94A0-9B2B22AD5C14}" dt="2021-04-11T13:53:25.345" v="730" actId="26606"/>
          <ac:spMkLst>
            <pc:docMk/>
            <pc:sldMk cId="1101819031" sldId="258"/>
            <ac:spMk id="39" creationId="{2C6A2225-94AF-4BC4-98F4-77746E7B10A9}"/>
          </ac:spMkLst>
        </pc:spChg>
        <pc:spChg chg="add del">
          <ac:chgData name="francesco paci" userId="890a7bd9d6bbc5d0" providerId="LiveId" clId="{3FAD0BFC-334E-435E-94A0-9B2B22AD5C14}" dt="2021-04-11T13:53:25.345" v="730" actId="26606"/>
          <ac:spMkLst>
            <pc:docMk/>
            <pc:sldMk cId="1101819031" sldId="258"/>
            <ac:spMk id="40" creationId="{648F5915-2CE1-4F74-88C5-D4366893D2DF}"/>
          </ac:spMkLst>
        </pc:spChg>
        <pc:spChg chg="add del">
          <ac:chgData name="francesco paci" userId="890a7bd9d6bbc5d0" providerId="LiveId" clId="{3FAD0BFC-334E-435E-94A0-9B2B22AD5C14}" dt="2021-04-11T13:53:34.834" v="732" actId="26606"/>
          <ac:spMkLst>
            <pc:docMk/>
            <pc:sldMk cId="1101819031" sldId="258"/>
            <ac:spMk id="42" creationId="{2172A0AC-3DCE-4672-BCAF-28FEF91F6020}"/>
          </ac:spMkLst>
        </pc:spChg>
        <pc:spChg chg="add del">
          <ac:chgData name="francesco paci" userId="890a7bd9d6bbc5d0" providerId="LiveId" clId="{3FAD0BFC-334E-435E-94A0-9B2B22AD5C14}" dt="2021-04-11T13:53:34.834" v="732" actId="26606"/>
          <ac:spMkLst>
            <pc:docMk/>
            <pc:sldMk cId="1101819031" sldId="258"/>
            <ac:spMk id="43" creationId="{AE6F1C77-EDC9-4C5F-8C1C-62DD46BDA3C3}"/>
          </ac:spMkLst>
        </pc:spChg>
        <pc:spChg chg="add del">
          <ac:chgData name="francesco paci" userId="890a7bd9d6bbc5d0" providerId="LiveId" clId="{3FAD0BFC-334E-435E-94A0-9B2B22AD5C14}" dt="2021-04-11T13:53:39.897" v="734" actId="26606"/>
          <ac:spMkLst>
            <pc:docMk/>
            <pc:sldMk cId="1101819031" sldId="258"/>
            <ac:spMk id="45" creationId="{2C6A2225-94AF-4BC4-98F4-77746E7B10A9}"/>
          </ac:spMkLst>
        </pc:spChg>
        <pc:spChg chg="add del">
          <ac:chgData name="francesco paci" userId="890a7bd9d6bbc5d0" providerId="LiveId" clId="{3FAD0BFC-334E-435E-94A0-9B2B22AD5C14}" dt="2021-04-11T13:53:39.897" v="734" actId="26606"/>
          <ac:spMkLst>
            <pc:docMk/>
            <pc:sldMk cId="1101819031" sldId="258"/>
            <ac:spMk id="46" creationId="{648F5915-2CE1-4F74-88C5-D4366893D2DF}"/>
          </ac:spMkLst>
        </pc:spChg>
        <pc:spChg chg="add">
          <ac:chgData name="francesco paci" userId="890a7bd9d6bbc5d0" providerId="LiveId" clId="{3FAD0BFC-334E-435E-94A0-9B2B22AD5C14}" dt="2021-04-11T13:53:40.019" v="735" actId="26606"/>
          <ac:spMkLst>
            <pc:docMk/>
            <pc:sldMk cId="1101819031" sldId="258"/>
            <ac:spMk id="48" creationId="{2172A0AC-3DCE-4672-BCAF-28FEF91F6020}"/>
          </ac:spMkLst>
        </pc:spChg>
        <pc:spChg chg="add">
          <ac:chgData name="francesco paci" userId="890a7bd9d6bbc5d0" providerId="LiveId" clId="{3FAD0BFC-334E-435E-94A0-9B2B22AD5C14}" dt="2021-04-11T13:53:40.019" v="735" actId="26606"/>
          <ac:spMkLst>
            <pc:docMk/>
            <pc:sldMk cId="1101819031" sldId="258"/>
            <ac:spMk id="49" creationId="{AE6F1C77-EDC9-4C5F-8C1C-62DD46BDA3C3}"/>
          </ac:spMkLst>
        </pc:spChg>
        <pc:picChg chg="add mod ord">
          <ac:chgData name="francesco paci" userId="890a7bd9d6bbc5d0" providerId="LiveId" clId="{3FAD0BFC-334E-435E-94A0-9B2B22AD5C14}" dt="2021-04-11T13:53:40.019" v="735" actId="26606"/>
          <ac:picMkLst>
            <pc:docMk/>
            <pc:sldMk cId="1101819031" sldId="258"/>
            <ac:picMk id="4" creationId="{EF30AC1D-796B-4756-9EAA-83A20062BAA1}"/>
          </ac:picMkLst>
        </pc:picChg>
        <pc:picChg chg="add mod ord">
          <ac:chgData name="francesco paci" userId="890a7bd9d6bbc5d0" providerId="LiveId" clId="{3FAD0BFC-334E-435E-94A0-9B2B22AD5C14}" dt="2021-04-11T13:53:40.019" v="735" actId="26606"/>
          <ac:picMkLst>
            <pc:docMk/>
            <pc:sldMk cId="1101819031" sldId="258"/>
            <ac:picMk id="5" creationId="{97693034-96C0-4A3C-B5F2-826C9DDCB84A}"/>
          </ac:picMkLst>
        </pc:picChg>
      </pc:sldChg>
      <pc:sldChg chg="new del">
        <pc:chgData name="francesco paci" userId="890a7bd9d6bbc5d0" providerId="LiveId" clId="{3FAD0BFC-334E-435E-94A0-9B2B22AD5C14}" dt="2021-04-10T14:46:45.156" v="88" actId="47"/>
        <pc:sldMkLst>
          <pc:docMk/>
          <pc:sldMk cId="3202402705" sldId="258"/>
        </pc:sldMkLst>
      </pc:sldChg>
      <pc:sldChg chg="new del">
        <pc:chgData name="francesco paci" userId="890a7bd9d6bbc5d0" providerId="LiveId" clId="{3FAD0BFC-334E-435E-94A0-9B2B22AD5C14}" dt="2021-04-10T14:40:32.641" v="42" actId="47"/>
        <pc:sldMkLst>
          <pc:docMk/>
          <pc:sldMk cId="4232027429" sldId="258"/>
        </pc:sldMkLst>
      </pc:sldChg>
      <pc:sldChg chg="new del">
        <pc:chgData name="francesco paci" userId="890a7bd9d6bbc5d0" providerId="LiveId" clId="{3FAD0BFC-334E-435E-94A0-9B2B22AD5C14}" dt="2021-04-10T14:40:32.241" v="41" actId="47"/>
        <pc:sldMkLst>
          <pc:docMk/>
          <pc:sldMk cId="2352991121" sldId="259"/>
        </pc:sldMkLst>
      </pc:sldChg>
      <pc:sldChg chg="new del">
        <pc:chgData name="francesco paci" userId="890a7bd9d6bbc5d0" providerId="LiveId" clId="{3FAD0BFC-334E-435E-94A0-9B2B22AD5C14}" dt="2021-04-10T15:13:42.666" v="149" actId="47"/>
        <pc:sldMkLst>
          <pc:docMk/>
          <pc:sldMk cId="2482133241" sldId="259"/>
        </pc:sldMkLst>
      </pc:sldChg>
      <pc:sldChg chg="addSp delSp modSp new del mod">
        <pc:chgData name="francesco paci" userId="890a7bd9d6bbc5d0" providerId="LiveId" clId="{3FAD0BFC-334E-435E-94A0-9B2B22AD5C14}" dt="2021-04-10T15:39:45.242" v="210" actId="47"/>
        <pc:sldMkLst>
          <pc:docMk/>
          <pc:sldMk cId="3047584789" sldId="259"/>
        </pc:sldMkLst>
        <pc:spChg chg="del mod">
          <ac:chgData name="francesco paci" userId="890a7bd9d6bbc5d0" providerId="LiveId" clId="{3FAD0BFC-334E-435E-94A0-9B2B22AD5C14}" dt="2021-04-10T15:15:28.167" v="155" actId="478"/>
          <ac:spMkLst>
            <pc:docMk/>
            <pc:sldMk cId="3047584789" sldId="259"/>
            <ac:spMk id="2" creationId="{648AEFED-7A5C-47B5-8FE8-55E4E7C57F49}"/>
          </ac:spMkLst>
        </pc:spChg>
        <pc:spChg chg="mod">
          <ac:chgData name="francesco paci" userId="890a7bd9d6bbc5d0" providerId="LiveId" clId="{3FAD0BFC-334E-435E-94A0-9B2B22AD5C14}" dt="2021-04-10T15:33:05.839" v="205" actId="20577"/>
          <ac:spMkLst>
            <pc:docMk/>
            <pc:sldMk cId="3047584789" sldId="259"/>
            <ac:spMk id="4" creationId="{7AA62D32-C087-4B62-A139-6A30F82E0E2E}"/>
          </ac:spMkLst>
        </pc:spChg>
        <pc:picChg chg="add mod">
          <ac:chgData name="francesco paci" userId="890a7bd9d6bbc5d0" providerId="LiveId" clId="{3FAD0BFC-334E-435E-94A0-9B2B22AD5C14}" dt="2021-04-10T15:24:09.752" v="173" actId="1076"/>
          <ac:picMkLst>
            <pc:docMk/>
            <pc:sldMk cId="3047584789" sldId="259"/>
            <ac:picMk id="5" creationId="{F1F02C05-682C-4AA1-A0C1-D21982C4E6BA}"/>
          </ac:picMkLst>
        </pc:picChg>
        <pc:picChg chg="add mod">
          <ac:chgData name="francesco paci" userId="890a7bd9d6bbc5d0" providerId="LiveId" clId="{3FAD0BFC-334E-435E-94A0-9B2B22AD5C14}" dt="2021-04-10T15:32:04.484" v="185" actId="1076"/>
          <ac:picMkLst>
            <pc:docMk/>
            <pc:sldMk cId="3047584789" sldId="259"/>
            <ac:picMk id="6" creationId="{AA6444A2-730F-4817-ADA1-B4E60DC0BD03}"/>
          </ac:picMkLst>
        </pc:picChg>
      </pc:sldChg>
      <pc:sldChg chg="modSp new del mod">
        <pc:chgData name="francesco paci" userId="890a7bd9d6bbc5d0" providerId="LiveId" clId="{3FAD0BFC-334E-435E-94A0-9B2B22AD5C14}" dt="2021-04-10T15:47:49.315" v="283" actId="47"/>
        <pc:sldMkLst>
          <pc:docMk/>
          <pc:sldMk cId="194152832" sldId="260"/>
        </pc:sldMkLst>
        <pc:spChg chg="mod">
          <ac:chgData name="francesco paci" userId="890a7bd9d6bbc5d0" providerId="LiveId" clId="{3FAD0BFC-334E-435E-94A0-9B2B22AD5C14}" dt="2021-04-10T15:42:38.783" v="228" actId="1076"/>
          <ac:spMkLst>
            <pc:docMk/>
            <pc:sldMk cId="194152832" sldId="260"/>
            <ac:spMk id="3" creationId="{9F2D2804-FAC3-419B-9BFA-F8E7FDD23551}"/>
          </ac:spMkLst>
        </pc:spChg>
      </pc:sldChg>
      <pc:sldChg chg="addSp delSp modSp new mod ord setBg setClrOvrMap">
        <pc:chgData name="francesco paci" userId="890a7bd9d6bbc5d0" providerId="LiveId" clId="{3FAD0BFC-334E-435E-94A0-9B2B22AD5C14}" dt="2021-04-11T14:14:19.059" v="887" actId="207"/>
        <pc:sldMkLst>
          <pc:docMk/>
          <pc:sldMk cId="1683028752" sldId="261"/>
        </pc:sldMkLst>
        <pc:spChg chg="mod">
          <ac:chgData name="francesco paci" userId="890a7bd9d6bbc5d0" providerId="LiveId" clId="{3FAD0BFC-334E-435E-94A0-9B2B22AD5C14}" dt="2021-04-11T14:13:33.364" v="871" actId="1076"/>
          <ac:spMkLst>
            <pc:docMk/>
            <pc:sldMk cId="1683028752" sldId="261"/>
            <ac:spMk id="2" creationId="{F231EDAE-04B2-479D-9A42-74CCA4FAEB8D}"/>
          </ac:spMkLst>
        </pc:spChg>
        <pc:spChg chg="mod ord">
          <ac:chgData name="francesco paci" userId="890a7bd9d6bbc5d0" providerId="LiveId" clId="{3FAD0BFC-334E-435E-94A0-9B2B22AD5C14}" dt="2021-04-11T14:14:19.059" v="887" actId="207"/>
          <ac:spMkLst>
            <pc:docMk/>
            <pc:sldMk cId="1683028752" sldId="261"/>
            <ac:spMk id="3" creationId="{416319DC-ED89-4DA2-B91A-42BA92888EF4}"/>
          </ac:spMkLst>
        </pc:spChg>
        <pc:spChg chg="add del">
          <ac:chgData name="francesco paci" userId="890a7bd9d6bbc5d0" providerId="LiveId" clId="{3FAD0BFC-334E-435E-94A0-9B2B22AD5C14}" dt="2021-04-10T15:46:50.091" v="277" actId="26606"/>
          <ac:spMkLst>
            <pc:docMk/>
            <pc:sldMk cId="1683028752" sldId="261"/>
            <ac:spMk id="8" creationId="{DFF2AC85-FAA0-4844-813F-83C04D7382E2}"/>
          </ac:spMkLst>
        </pc:spChg>
        <pc:spChg chg="add del">
          <ac:chgData name="francesco paci" userId="890a7bd9d6bbc5d0" providerId="LiveId" clId="{3FAD0BFC-334E-435E-94A0-9B2B22AD5C14}" dt="2021-04-10T15:46:50.091" v="277" actId="26606"/>
          <ac:spMkLst>
            <pc:docMk/>
            <pc:sldMk cId="1683028752" sldId="261"/>
            <ac:spMk id="10" creationId="{89CC0F1E-BAA2-47B1-8F83-7ECB9FD9E009}"/>
          </ac:spMkLst>
        </pc:spChg>
        <pc:spChg chg="add del">
          <ac:chgData name="francesco paci" userId="890a7bd9d6bbc5d0" providerId="LiveId" clId="{3FAD0BFC-334E-435E-94A0-9B2B22AD5C14}" dt="2021-04-10T15:47:06.112" v="279" actId="26606"/>
          <ac:spMkLst>
            <pc:docMk/>
            <pc:sldMk cId="1683028752" sldId="261"/>
            <ac:spMk id="12" creationId="{6CB927A4-E432-4310-9CD5-E89FF5063179}"/>
          </ac:spMkLst>
        </pc:spChg>
        <pc:spChg chg="add del">
          <ac:chgData name="francesco paci" userId="890a7bd9d6bbc5d0" providerId="LiveId" clId="{3FAD0BFC-334E-435E-94A0-9B2B22AD5C14}" dt="2021-04-10T15:47:06.112" v="279" actId="26606"/>
          <ac:spMkLst>
            <pc:docMk/>
            <pc:sldMk cId="1683028752" sldId="261"/>
            <ac:spMk id="13" creationId="{327D73B4-9F5C-4A64-A179-51B9500CB8B5}"/>
          </ac:spMkLst>
        </pc:spChg>
        <pc:spChg chg="add del">
          <ac:chgData name="francesco paci" userId="890a7bd9d6bbc5d0" providerId="LiveId" clId="{3FAD0BFC-334E-435E-94A0-9B2B22AD5C14}" dt="2021-04-10T15:47:06.112" v="279" actId="26606"/>
          <ac:spMkLst>
            <pc:docMk/>
            <pc:sldMk cId="1683028752" sldId="261"/>
            <ac:spMk id="14" creationId="{1453BF6C-B012-48B7-B4E8-6D7AC7C27D02}"/>
          </ac:spMkLst>
        </pc:spChg>
        <pc:spChg chg="add del">
          <ac:chgData name="francesco paci" userId="890a7bd9d6bbc5d0" providerId="LiveId" clId="{3FAD0BFC-334E-435E-94A0-9B2B22AD5C14}" dt="2021-04-10T15:47:06.112" v="279" actId="26606"/>
          <ac:spMkLst>
            <pc:docMk/>
            <pc:sldMk cId="1683028752" sldId="261"/>
            <ac:spMk id="15" creationId="{C1F06963-6374-4B48-844F-071A9BAAAE02}"/>
          </ac:spMkLst>
        </pc:spChg>
        <pc:spChg chg="add del">
          <ac:chgData name="francesco paci" userId="890a7bd9d6bbc5d0" providerId="LiveId" clId="{3FAD0BFC-334E-435E-94A0-9B2B22AD5C14}" dt="2021-04-10T15:47:06.112" v="279" actId="26606"/>
          <ac:spMkLst>
            <pc:docMk/>
            <pc:sldMk cId="1683028752" sldId="261"/>
            <ac:spMk id="16" creationId="{E3020543-B24B-4EC4-8FFC-8DD88EEA91A8}"/>
          </ac:spMkLst>
        </pc:spChg>
        <pc:spChg chg="add del">
          <ac:chgData name="francesco paci" userId="890a7bd9d6bbc5d0" providerId="LiveId" clId="{3FAD0BFC-334E-435E-94A0-9B2B22AD5C14}" dt="2021-04-11T14:01:51.503" v="761" actId="26606"/>
          <ac:spMkLst>
            <pc:docMk/>
            <pc:sldMk cId="1683028752" sldId="261"/>
            <ac:spMk id="20" creationId="{CB5DFCDA-694D-4637-8E9B-038575194349}"/>
          </ac:spMkLst>
        </pc:spChg>
        <pc:spChg chg="add del">
          <ac:chgData name="francesco paci" userId="890a7bd9d6bbc5d0" providerId="LiveId" clId="{3FAD0BFC-334E-435E-94A0-9B2B22AD5C14}" dt="2021-04-11T14:01:51.503" v="761" actId="26606"/>
          <ac:spMkLst>
            <pc:docMk/>
            <pc:sldMk cId="1683028752" sldId="261"/>
            <ac:spMk id="21" creationId="{E4DB276E-BFF1-43F5-AB90-7ABA4B9A919A}"/>
          </ac:spMkLst>
        </pc:spChg>
        <pc:spChg chg="add del">
          <ac:chgData name="francesco paci" userId="890a7bd9d6bbc5d0" providerId="LiveId" clId="{3FAD0BFC-334E-435E-94A0-9B2B22AD5C14}" dt="2021-04-11T14:01:37.593" v="748" actId="26606"/>
          <ac:spMkLst>
            <pc:docMk/>
            <pc:sldMk cId="1683028752" sldId="261"/>
            <ac:spMk id="26" creationId="{CF62D2A7-8207-488C-9F46-316BA81A16C8}"/>
          </ac:spMkLst>
        </pc:spChg>
        <pc:spChg chg="add del">
          <ac:chgData name="francesco paci" userId="890a7bd9d6bbc5d0" providerId="LiveId" clId="{3FAD0BFC-334E-435E-94A0-9B2B22AD5C14}" dt="2021-04-11T14:01:39.530" v="750" actId="26606"/>
          <ac:spMkLst>
            <pc:docMk/>
            <pc:sldMk cId="1683028752" sldId="261"/>
            <ac:spMk id="29" creationId="{C5E6CFF1-2F42-4E10-9A97-F116F46F53FE}"/>
          </ac:spMkLst>
        </pc:spChg>
        <pc:spChg chg="add del">
          <ac:chgData name="francesco paci" userId="890a7bd9d6bbc5d0" providerId="LiveId" clId="{3FAD0BFC-334E-435E-94A0-9B2B22AD5C14}" dt="2021-04-11T14:01:41.124" v="752" actId="26606"/>
          <ac:spMkLst>
            <pc:docMk/>
            <pc:sldMk cId="1683028752" sldId="261"/>
            <ac:spMk id="31" creationId="{3CD9DF72-87A3-404E-A828-84CBF11A8303}"/>
          </ac:spMkLst>
        </pc:spChg>
        <pc:spChg chg="add del">
          <ac:chgData name="francesco paci" userId="890a7bd9d6bbc5d0" providerId="LiveId" clId="{3FAD0BFC-334E-435E-94A0-9B2B22AD5C14}" dt="2021-04-11T14:01:42.591" v="754" actId="26606"/>
          <ac:spMkLst>
            <pc:docMk/>
            <pc:sldMk cId="1683028752" sldId="261"/>
            <ac:spMk id="34" creationId="{357DD0D3-F869-46D0-944C-6EC60E19E351}"/>
          </ac:spMkLst>
        </pc:spChg>
        <pc:spChg chg="add del">
          <ac:chgData name="francesco paci" userId="890a7bd9d6bbc5d0" providerId="LiveId" clId="{3FAD0BFC-334E-435E-94A0-9B2B22AD5C14}" dt="2021-04-11T14:01:44.782" v="756" actId="26606"/>
          <ac:spMkLst>
            <pc:docMk/>
            <pc:sldMk cId="1683028752" sldId="261"/>
            <ac:spMk id="36" creationId="{CF62D2A7-8207-488C-9F46-316BA81A16C8}"/>
          </ac:spMkLst>
        </pc:spChg>
        <pc:spChg chg="add del">
          <ac:chgData name="francesco paci" userId="890a7bd9d6bbc5d0" providerId="LiveId" clId="{3FAD0BFC-334E-435E-94A0-9B2B22AD5C14}" dt="2021-04-11T14:01:48.777" v="758" actId="26606"/>
          <ac:spMkLst>
            <pc:docMk/>
            <pc:sldMk cId="1683028752" sldId="261"/>
            <ac:spMk id="38" creationId="{3CD9DF72-87A3-404E-A828-84CBF11A8303}"/>
          </ac:spMkLst>
        </pc:spChg>
        <pc:spChg chg="add del">
          <ac:chgData name="francesco paci" userId="890a7bd9d6bbc5d0" providerId="LiveId" clId="{3FAD0BFC-334E-435E-94A0-9B2B22AD5C14}" dt="2021-04-11T14:01:51.472" v="760" actId="26606"/>
          <ac:spMkLst>
            <pc:docMk/>
            <pc:sldMk cId="1683028752" sldId="261"/>
            <ac:spMk id="41" creationId="{04812C46-200A-4DEB-A05E-3ED6C68C2387}"/>
          </ac:spMkLst>
        </pc:spChg>
        <pc:spChg chg="add del">
          <ac:chgData name="francesco paci" userId="890a7bd9d6bbc5d0" providerId="LiveId" clId="{3FAD0BFC-334E-435E-94A0-9B2B22AD5C14}" dt="2021-04-11T14:01:51.472" v="760" actId="26606"/>
          <ac:spMkLst>
            <pc:docMk/>
            <pc:sldMk cId="1683028752" sldId="261"/>
            <ac:spMk id="42" creationId="{D1EA859B-E555-4109-94F3-6700E046E008}"/>
          </ac:spMkLst>
        </pc:spChg>
        <pc:spChg chg="add del">
          <ac:chgData name="francesco paci" userId="890a7bd9d6bbc5d0" providerId="LiveId" clId="{3FAD0BFC-334E-435E-94A0-9B2B22AD5C14}" dt="2021-04-11T14:02:34.077" v="771" actId="26606"/>
          <ac:spMkLst>
            <pc:docMk/>
            <pc:sldMk cId="1683028752" sldId="261"/>
            <ac:spMk id="44" creationId="{3CD9DF72-87A3-404E-A828-84CBF11A8303}"/>
          </ac:spMkLst>
        </pc:spChg>
        <pc:spChg chg="add del">
          <ac:chgData name="francesco paci" userId="890a7bd9d6bbc5d0" providerId="LiveId" clId="{3FAD0BFC-334E-435E-94A0-9B2B22AD5C14}" dt="2021-04-11T14:02:29.816" v="768" actId="26606"/>
          <ac:spMkLst>
            <pc:docMk/>
            <pc:sldMk cId="1683028752" sldId="261"/>
            <ac:spMk id="50" creationId="{3CD9DF72-87A3-404E-A828-84CBF11A8303}"/>
          </ac:spMkLst>
        </pc:spChg>
        <pc:spChg chg="add del">
          <ac:chgData name="francesco paci" userId="890a7bd9d6bbc5d0" providerId="LiveId" clId="{3FAD0BFC-334E-435E-94A0-9B2B22AD5C14}" dt="2021-04-11T14:02:34.055" v="770" actId="26606"/>
          <ac:spMkLst>
            <pc:docMk/>
            <pc:sldMk cId="1683028752" sldId="261"/>
            <ac:spMk id="54" creationId="{C5E6CFF1-2F42-4E10-9A97-F116F46F53FE}"/>
          </ac:spMkLst>
        </pc:spChg>
        <pc:spChg chg="add del">
          <ac:chgData name="francesco paci" userId="890a7bd9d6bbc5d0" providerId="LiveId" clId="{3FAD0BFC-334E-435E-94A0-9B2B22AD5C14}" dt="2021-04-11T14:03:09.959" v="773" actId="26606"/>
          <ac:spMkLst>
            <pc:docMk/>
            <pc:sldMk cId="1683028752" sldId="261"/>
            <ac:spMk id="57" creationId="{5FDF4720-5445-47BE-89FE-E40D1AE6F619}"/>
          </ac:spMkLst>
        </pc:spChg>
        <pc:spChg chg="add del">
          <ac:chgData name="francesco paci" userId="890a7bd9d6bbc5d0" providerId="LiveId" clId="{3FAD0BFC-334E-435E-94A0-9B2B22AD5C14}" dt="2021-04-11T14:03:09.959" v="773" actId="26606"/>
          <ac:spMkLst>
            <pc:docMk/>
            <pc:sldMk cId="1683028752" sldId="261"/>
            <ac:spMk id="58" creationId="{AC8710B4-A815-4082-9E4F-F13A0007090C}"/>
          </ac:spMkLst>
        </pc:spChg>
        <pc:spChg chg="add del">
          <ac:chgData name="francesco paci" userId="890a7bd9d6bbc5d0" providerId="LiveId" clId="{3FAD0BFC-334E-435E-94A0-9B2B22AD5C14}" dt="2021-04-11T14:03:22.857" v="775" actId="26606"/>
          <ac:spMkLst>
            <pc:docMk/>
            <pc:sldMk cId="1683028752" sldId="261"/>
            <ac:spMk id="63" creationId="{3CD9DF72-87A3-404E-A828-84CBF11A8303}"/>
          </ac:spMkLst>
        </pc:spChg>
        <pc:spChg chg="add del">
          <ac:chgData name="francesco paci" userId="890a7bd9d6bbc5d0" providerId="LiveId" clId="{3FAD0BFC-334E-435E-94A0-9B2B22AD5C14}" dt="2021-04-11T14:04:16.880" v="789" actId="26606"/>
          <ac:spMkLst>
            <pc:docMk/>
            <pc:sldMk cId="1683028752" sldId="261"/>
            <ac:spMk id="70" creationId="{3CD9DF72-87A3-404E-A828-84CBF11A8303}"/>
          </ac:spMkLst>
        </pc:spChg>
        <pc:spChg chg="add del">
          <ac:chgData name="francesco paci" userId="890a7bd9d6bbc5d0" providerId="LiveId" clId="{3FAD0BFC-334E-435E-94A0-9B2B22AD5C14}" dt="2021-04-11T14:03:53.344" v="780" actId="26606"/>
          <ac:spMkLst>
            <pc:docMk/>
            <pc:sldMk cId="1683028752" sldId="261"/>
            <ac:spMk id="77" creationId="{ECC9E497-6D98-4C5D-9CFB-949331AA5477}"/>
          </ac:spMkLst>
        </pc:spChg>
        <pc:spChg chg="add del">
          <ac:chgData name="francesco paci" userId="890a7bd9d6bbc5d0" providerId="LiveId" clId="{3FAD0BFC-334E-435E-94A0-9B2B22AD5C14}" dt="2021-04-11T14:03:53.344" v="780" actId="26606"/>
          <ac:spMkLst>
            <pc:docMk/>
            <pc:sldMk cId="1683028752" sldId="261"/>
            <ac:spMk id="79" creationId="{FCC2E6F9-9013-4FCB-ABDB-F4D956B4659E}"/>
          </ac:spMkLst>
        </pc:spChg>
        <pc:spChg chg="add del">
          <ac:chgData name="francesco paci" userId="890a7bd9d6bbc5d0" providerId="LiveId" clId="{3FAD0BFC-334E-435E-94A0-9B2B22AD5C14}" dt="2021-04-11T14:03:53.344" v="780" actId="26606"/>
          <ac:spMkLst>
            <pc:docMk/>
            <pc:sldMk cId="1683028752" sldId="261"/>
            <ac:spMk id="81" creationId="{DDD926EC-6F88-4D89-9AED-1C4C1AC00E22}"/>
          </ac:spMkLst>
        </pc:spChg>
        <pc:spChg chg="add del">
          <ac:chgData name="francesco paci" userId="890a7bd9d6bbc5d0" providerId="LiveId" clId="{3FAD0BFC-334E-435E-94A0-9B2B22AD5C14}" dt="2021-04-11T14:03:53.344" v="780" actId="26606"/>
          <ac:spMkLst>
            <pc:docMk/>
            <pc:sldMk cId="1683028752" sldId="261"/>
            <ac:spMk id="97" creationId="{A210685A-6235-45A7-850D-A6F555466EF7}"/>
          </ac:spMkLst>
        </pc:spChg>
        <pc:spChg chg="add del">
          <ac:chgData name="francesco paci" userId="890a7bd9d6bbc5d0" providerId="LiveId" clId="{3FAD0BFC-334E-435E-94A0-9B2B22AD5C14}" dt="2021-04-11T14:03:56.678" v="782" actId="26606"/>
          <ac:spMkLst>
            <pc:docMk/>
            <pc:sldMk cId="1683028752" sldId="261"/>
            <ac:spMk id="142" creationId="{1BF4DD63-CE83-4A2A-994E-8598C22E6FCF}"/>
          </ac:spMkLst>
        </pc:spChg>
        <pc:spChg chg="add del">
          <ac:chgData name="francesco paci" userId="890a7bd9d6bbc5d0" providerId="LiveId" clId="{3FAD0BFC-334E-435E-94A0-9B2B22AD5C14}" dt="2021-04-11T14:03:56.678" v="782" actId="26606"/>
          <ac:spMkLst>
            <pc:docMk/>
            <pc:sldMk cId="1683028752" sldId="261"/>
            <ac:spMk id="143" creationId="{127393A7-D6DA-410B-8699-AA56B57BF7BA}"/>
          </ac:spMkLst>
        </pc:spChg>
        <pc:spChg chg="add del">
          <ac:chgData name="francesco paci" userId="890a7bd9d6bbc5d0" providerId="LiveId" clId="{3FAD0BFC-334E-435E-94A0-9B2B22AD5C14}" dt="2021-04-11T14:03:56.678" v="782" actId="26606"/>
          <ac:spMkLst>
            <pc:docMk/>
            <pc:sldMk cId="1683028752" sldId="261"/>
            <ac:spMk id="144" creationId="{8EC44C88-69E3-42EE-86E8-9B45F712B769}"/>
          </ac:spMkLst>
        </pc:spChg>
        <pc:spChg chg="add del">
          <ac:chgData name="francesco paci" userId="890a7bd9d6bbc5d0" providerId="LiveId" clId="{3FAD0BFC-334E-435E-94A0-9B2B22AD5C14}" dt="2021-04-11T14:04:08.368" v="786" actId="26606"/>
          <ac:spMkLst>
            <pc:docMk/>
            <pc:sldMk cId="1683028752" sldId="261"/>
            <ac:spMk id="148" creationId="{3CD9DF72-87A3-404E-A828-84CBF11A8303}"/>
          </ac:spMkLst>
        </pc:spChg>
        <pc:spChg chg="add del">
          <ac:chgData name="francesco paci" userId="890a7bd9d6bbc5d0" providerId="LiveId" clId="{3FAD0BFC-334E-435E-94A0-9B2B22AD5C14}" dt="2021-04-11T14:04:16.858" v="788" actId="26606"/>
          <ac:spMkLst>
            <pc:docMk/>
            <pc:sldMk cId="1683028752" sldId="261"/>
            <ac:spMk id="151" creationId="{CF62D2A7-8207-488C-9F46-316BA81A16C8}"/>
          </ac:spMkLst>
        </pc:spChg>
        <pc:spChg chg="add">
          <ac:chgData name="francesco paci" userId="890a7bd9d6bbc5d0" providerId="LiveId" clId="{3FAD0BFC-334E-435E-94A0-9B2B22AD5C14}" dt="2021-04-11T14:04:16.880" v="789" actId="26606"/>
          <ac:spMkLst>
            <pc:docMk/>
            <pc:sldMk cId="1683028752" sldId="261"/>
            <ac:spMk id="153" creationId="{5FDF4720-5445-47BE-89FE-E40D1AE6F619}"/>
          </ac:spMkLst>
        </pc:spChg>
        <pc:spChg chg="add">
          <ac:chgData name="francesco paci" userId="890a7bd9d6bbc5d0" providerId="LiveId" clId="{3FAD0BFC-334E-435E-94A0-9B2B22AD5C14}" dt="2021-04-11T14:04:16.880" v="789" actId="26606"/>
          <ac:spMkLst>
            <pc:docMk/>
            <pc:sldMk cId="1683028752" sldId="261"/>
            <ac:spMk id="154" creationId="{AC8710B4-A815-4082-9E4F-F13A0007090C}"/>
          </ac:spMkLst>
        </pc:spChg>
        <pc:grpChg chg="add del">
          <ac:chgData name="francesco paci" userId="890a7bd9d6bbc5d0" providerId="LiveId" clId="{3FAD0BFC-334E-435E-94A0-9B2B22AD5C14}" dt="2021-04-11T14:03:53.344" v="780" actId="26606"/>
          <ac:grpSpMkLst>
            <pc:docMk/>
            <pc:sldMk cId="1683028752" sldId="261"/>
            <ac:grpSpMk id="83" creationId="{1647153B-9D4F-418E-A5CE-DAA4F4192355}"/>
          </ac:grpSpMkLst>
        </pc:grpChg>
        <pc:grpChg chg="add del">
          <ac:chgData name="francesco paci" userId="890a7bd9d6bbc5d0" providerId="LiveId" clId="{3FAD0BFC-334E-435E-94A0-9B2B22AD5C14}" dt="2021-04-11T14:03:53.344" v="780" actId="26606"/>
          <ac:grpSpMkLst>
            <pc:docMk/>
            <pc:sldMk cId="1683028752" sldId="261"/>
            <ac:grpSpMk id="99" creationId="{19749716-934D-41F6-9D68-1EDB512FAA58}"/>
          </ac:grpSpMkLst>
        </pc:grpChg>
        <pc:picChg chg="add mod ord">
          <ac:chgData name="francesco paci" userId="890a7bd9d6bbc5d0" providerId="LiveId" clId="{3FAD0BFC-334E-435E-94A0-9B2B22AD5C14}" dt="2021-04-11T14:04:16.880" v="789" actId="26606"/>
          <ac:picMkLst>
            <pc:docMk/>
            <pc:sldMk cId="1683028752" sldId="261"/>
            <ac:picMk id="4" creationId="{4FC6C7BE-5A85-4CCD-944E-4BA2A6E18C8A}"/>
          </ac:picMkLst>
        </pc:picChg>
        <pc:cxnChg chg="add del">
          <ac:chgData name="francesco paci" userId="890a7bd9d6bbc5d0" providerId="LiveId" clId="{3FAD0BFC-334E-435E-94A0-9B2B22AD5C14}" dt="2021-04-10T15:47:06.112" v="279" actId="26606"/>
          <ac:cxnSpMkLst>
            <pc:docMk/>
            <pc:sldMk cId="1683028752" sldId="261"/>
            <ac:cxnSpMk id="18" creationId="{C49DA8F6-BCC1-4447-B54C-57856834B94B}"/>
          </ac:cxnSpMkLst>
        </pc:cxnChg>
        <pc:cxnChg chg="add del">
          <ac:chgData name="francesco paci" userId="890a7bd9d6bbc5d0" providerId="LiveId" clId="{3FAD0BFC-334E-435E-94A0-9B2B22AD5C14}" dt="2021-04-11T14:01:39.530" v="750" actId="26606"/>
          <ac:cxnSpMkLst>
            <pc:docMk/>
            <pc:sldMk cId="1683028752" sldId="261"/>
            <ac:cxnSpMk id="28" creationId="{67182200-4859-4C8D-BCBB-55B245C28BA3}"/>
          </ac:cxnSpMkLst>
        </pc:cxnChg>
        <pc:cxnChg chg="add del">
          <ac:chgData name="francesco paci" userId="890a7bd9d6bbc5d0" providerId="LiveId" clId="{3FAD0BFC-334E-435E-94A0-9B2B22AD5C14}" dt="2021-04-11T14:01:41.124" v="752" actId="26606"/>
          <ac:cxnSpMkLst>
            <pc:docMk/>
            <pc:sldMk cId="1683028752" sldId="261"/>
            <ac:cxnSpMk id="32" creationId="{20E3A342-4D61-4E3F-AF90-1AB42AEB96CC}"/>
          </ac:cxnSpMkLst>
        </pc:cxnChg>
        <pc:cxnChg chg="add del">
          <ac:chgData name="francesco paci" userId="890a7bd9d6bbc5d0" providerId="LiveId" clId="{3FAD0BFC-334E-435E-94A0-9B2B22AD5C14}" dt="2021-04-11T14:01:48.777" v="758" actId="26606"/>
          <ac:cxnSpMkLst>
            <pc:docMk/>
            <pc:sldMk cId="1683028752" sldId="261"/>
            <ac:cxnSpMk id="39" creationId="{20E3A342-4D61-4E3F-AF90-1AB42AEB96CC}"/>
          </ac:cxnSpMkLst>
        </pc:cxnChg>
        <pc:cxnChg chg="add del">
          <ac:chgData name="francesco paci" userId="890a7bd9d6bbc5d0" providerId="LiveId" clId="{3FAD0BFC-334E-435E-94A0-9B2B22AD5C14}" dt="2021-04-11T14:02:34.077" v="771" actId="26606"/>
          <ac:cxnSpMkLst>
            <pc:docMk/>
            <pc:sldMk cId="1683028752" sldId="261"/>
            <ac:cxnSpMk id="45" creationId="{20E3A342-4D61-4E3F-AF90-1AB42AEB96CC}"/>
          </ac:cxnSpMkLst>
        </pc:cxnChg>
        <pc:cxnChg chg="add del">
          <ac:chgData name="francesco paci" userId="890a7bd9d6bbc5d0" providerId="LiveId" clId="{3FAD0BFC-334E-435E-94A0-9B2B22AD5C14}" dt="2021-04-11T14:02:29.816" v="768" actId="26606"/>
          <ac:cxnSpMkLst>
            <pc:docMk/>
            <pc:sldMk cId="1683028752" sldId="261"/>
            <ac:cxnSpMk id="52" creationId="{20E3A342-4D61-4E3F-AF90-1AB42AEB96CC}"/>
          </ac:cxnSpMkLst>
        </pc:cxnChg>
        <pc:cxnChg chg="add del">
          <ac:chgData name="francesco paci" userId="890a7bd9d6bbc5d0" providerId="LiveId" clId="{3FAD0BFC-334E-435E-94A0-9B2B22AD5C14}" dt="2021-04-11T14:02:34.055" v="770" actId="26606"/>
          <ac:cxnSpMkLst>
            <pc:docMk/>
            <pc:sldMk cId="1683028752" sldId="261"/>
            <ac:cxnSpMk id="55" creationId="{67182200-4859-4C8D-BCBB-55B245C28BA3}"/>
          </ac:cxnSpMkLst>
        </pc:cxnChg>
        <pc:cxnChg chg="add del">
          <ac:chgData name="francesco paci" userId="890a7bd9d6bbc5d0" providerId="LiveId" clId="{3FAD0BFC-334E-435E-94A0-9B2B22AD5C14}" dt="2021-04-11T14:03:22.857" v="775" actId="26606"/>
          <ac:cxnSpMkLst>
            <pc:docMk/>
            <pc:sldMk cId="1683028752" sldId="261"/>
            <ac:cxnSpMk id="65" creationId="{20E3A342-4D61-4E3F-AF90-1AB42AEB96CC}"/>
          </ac:cxnSpMkLst>
        </pc:cxnChg>
        <pc:cxnChg chg="add del">
          <ac:chgData name="francesco paci" userId="890a7bd9d6bbc5d0" providerId="LiveId" clId="{3FAD0BFC-334E-435E-94A0-9B2B22AD5C14}" dt="2021-04-11T14:04:16.880" v="789" actId="26606"/>
          <ac:cxnSpMkLst>
            <pc:docMk/>
            <pc:sldMk cId="1683028752" sldId="261"/>
            <ac:cxnSpMk id="72" creationId="{20E3A342-4D61-4E3F-AF90-1AB42AEB96CC}"/>
          </ac:cxnSpMkLst>
        </pc:cxnChg>
        <pc:cxnChg chg="add del">
          <ac:chgData name="francesco paci" userId="890a7bd9d6bbc5d0" providerId="LiveId" clId="{3FAD0BFC-334E-435E-94A0-9B2B22AD5C14}" dt="2021-04-11T14:03:58.723" v="784" actId="26606"/>
          <ac:cxnSpMkLst>
            <pc:docMk/>
            <pc:sldMk cId="1683028752" sldId="261"/>
            <ac:cxnSpMk id="146" creationId="{E4A809D5-3600-46D4-A466-67F2349A54FB}"/>
          </ac:cxnSpMkLst>
        </pc:cxnChg>
        <pc:cxnChg chg="add del">
          <ac:chgData name="francesco paci" userId="890a7bd9d6bbc5d0" providerId="LiveId" clId="{3FAD0BFC-334E-435E-94A0-9B2B22AD5C14}" dt="2021-04-11T14:04:08.368" v="786" actId="26606"/>
          <ac:cxnSpMkLst>
            <pc:docMk/>
            <pc:sldMk cId="1683028752" sldId="261"/>
            <ac:cxnSpMk id="149" creationId="{20E3A342-4D61-4E3F-AF90-1AB42AEB96CC}"/>
          </ac:cxnSpMkLst>
        </pc:cxnChg>
      </pc:sldChg>
      <pc:sldChg chg="addSp delSp modSp new mod ord setBg addAnim delAnim setClrOvrMap">
        <pc:chgData name="francesco paci" userId="890a7bd9d6bbc5d0" providerId="LiveId" clId="{3FAD0BFC-334E-435E-94A0-9B2B22AD5C14}" dt="2021-04-11T14:26:54.901" v="938" actId="207"/>
        <pc:sldMkLst>
          <pc:docMk/>
          <pc:sldMk cId="3852358416" sldId="262"/>
        </pc:sldMkLst>
        <pc:spChg chg="add del">
          <ac:chgData name="francesco paci" userId="890a7bd9d6bbc5d0" providerId="LiveId" clId="{3FAD0BFC-334E-435E-94A0-9B2B22AD5C14}" dt="2021-04-11T14:25:59.719" v="934" actId="26606"/>
          <ac:spMkLst>
            <pc:docMk/>
            <pc:sldMk cId="3852358416" sldId="262"/>
            <ac:spMk id="6" creationId="{6C2997EE-0889-44C3-AC0D-18F26AC9AAAB}"/>
          </ac:spMkLst>
        </pc:spChg>
        <pc:spChg chg="add mod ord">
          <ac:chgData name="francesco paci" userId="890a7bd9d6bbc5d0" providerId="LiveId" clId="{3FAD0BFC-334E-435E-94A0-9B2B22AD5C14}" dt="2021-04-11T14:26:54.901" v="938" actId="207"/>
          <ac:spMkLst>
            <pc:docMk/>
            <pc:sldMk cId="3852358416" sldId="262"/>
            <ac:spMk id="7" creationId="{DEEDF172-7FC1-43D9-A24F-FEA3785024DA}"/>
          </ac:spMkLst>
        </pc:spChg>
        <pc:spChg chg="add del">
          <ac:chgData name="francesco paci" userId="890a7bd9d6bbc5d0" providerId="LiveId" clId="{3FAD0BFC-334E-435E-94A0-9B2B22AD5C14}" dt="2021-04-10T15:55:54.966" v="344" actId="26606"/>
          <ac:spMkLst>
            <pc:docMk/>
            <pc:sldMk cId="3852358416" sldId="262"/>
            <ac:spMk id="9" creationId="{262ABC4B-37D8-4218-BDD8-6DF6A00C0C80}"/>
          </ac:spMkLst>
        </pc:spChg>
        <pc:spChg chg="add del">
          <ac:chgData name="francesco paci" userId="890a7bd9d6bbc5d0" providerId="LiveId" clId="{3FAD0BFC-334E-435E-94A0-9B2B22AD5C14}" dt="2021-04-11T14:25:38.416" v="922" actId="26606"/>
          <ac:spMkLst>
            <pc:docMk/>
            <pc:sldMk cId="3852358416" sldId="262"/>
            <ac:spMk id="12" creationId="{489B7BFD-8F45-4093-AD9C-91B15B0503D9}"/>
          </ac:spMkLst>
        </pc:spChg>
        <pc:spChg chg="add del">
          <ac:chgData name="francesco paci" userId="890a7bd9d6bbc5d0" providerId="LiveId" clId="{3FAD0BFC-334E-435E-94A0-9B2B22AD5C14}" dt="2021-04-11T14:25:38.416" v="922" actId="26606"/>
          <ac:spMkLst>
            <pc:docMk/>
            <pc:sldMk cId="3852358416" sldId="262"/>
            <ac:spMk id="14" creationId="{498F8FF6-43B4-494A-AF8F-123A4983EDF7}"/>
          </ac:spMkLst>
        </pc:spChg>
        <pc:spChg chg="add del">
          <ac:chgData name="francesco paci" userId="890a7bd9d6bbc5d0" providerId="LiveId" clId="{3FAD0BFC-334E-435E-94A0-9B2B22AD5C14}" dt="2021-04-11T14:25:38.416" v="922" actId="26606"/>
          <ac:spMkLst>
            <pc:docMk/>
            <pc:sldMk cId="3852358416" sldId="262"/>
            <ac:spMk id="16" creationId="{FE7142A8-393B-47A8-A092-8716623629BC}"/>
          </ac:spMkLst>
        </pc:spChg>
        <pc:spChg chg="add del">
          <ac:chgData name="francesco paci" userId="890a7bd9d6bbc5d0" providerId="LiveId" clId="{3FAD0BFC-334E-435E-94A0-9B2B22AD5C14}" dt="2021-04-11T14:25:38.416" v="922" actId="26606"/>
          <ac:spMkLst>
            <pc:docMk/>
            <pc:sldMk cId="3852358416" sldId="262"/>
            <ac:spMk id="18" creationId="{EA14E168-70E6-4C9F-BB61-FCF0AF368976}"/>
          </ac:spMkLst>
        </pc:spChg>
        <pc:spChg chg="add del">
          <ac:chgData name="francesco paci" userId="890a7bd9d6bbc5d0" providerId="LiveId" clId="{3FAD0BFC-334E-435E-94A0-9B2B22AD5C14}" dt="2021-04-11T14:25:38.416" v="922" actId="26606"/>
          <ac:spMkLst>
            <pc:docMk/>
            <pc:sldMk cId="3852358416" sldId="262"/>
            <ac:spMk id="20" creationId="{279CAF82-0ECF-42BE-8F37-F71941E5D410}"/>
          </ac:spMkLst>
        </pc:spChg>
        <pc:spChg chg="add del">
          <ac:chgData name="francesco paci" userId="890a7bd9d6bbc5d0" providerId="LiveId" clId="{3FAD0BFC-334E-435E-94A0-9B2B22AD5C14}" dt="2021-04-11T14:25:38.416" v="922" actId="26606"/>
          <ac:spMkLst>
            <pc:docMk/>
            <pc:sldMk cId="3852358416" sldId="262"/>
            <ac:spMk id="43" creationId="{033BC44A-0661-43B4-9C14-FD5963C226AE}"/>
          </ac:spMkLst>
        </pc:spChg>
        <pc:spChg chg="add del">
          <ac:chgData name="francesco paci" userId="890a7bd9d6bbc5d0" providerId="LiveId" clId="{3FAD0BFC-334E-435E-94A0-9B2B22AD5C14}" dt="2021-04-11T14:25:38.416" v="922" actId="26606"/>
          <ac:spMkLst>
            <pc:docMk/>
            <pc:sldMk cId="3852358416" sldId="262"/>
            <ac:spMk id="45" creationId="{BF7B0E8E-1D1E-4BA4-A360-D8A1FF31E436}"/>
          </ac:spMkLst>
        </pc:spChg>
        <pc:spChg chg="add del">
          <ac:chgData name="francesco paci" userId="890a7bd9d6bbc5d0" providerId="LiveId" clId="{3FAD0BFC-334E-435E-94A0-9B2B22AD5C14}" dt="2021-04-11T14:25:41.463" v="927" actId="26606"/>
          <ac:spMkLst>
            <pc:docMk/>
            <pc:sldMk cId="3852358416" sldId="262"/>
            <ac:spMk id="47" creationId="{23FB6E19-E487-42EF-A209-89E68FCC9CAD}"/>
          </ac:spMkLst>
        </pc:spChg>
        <pc:spChg chg="add del">
          <ac:chgData name="francesco paci" userId="890a7bd9d6bbc5d0" providerId="LiveId" clId="{3FAD0BFC-334E-435E-94A0-9B2B22AD5C14}" dt="2021-04-11T14:25:41.463" v="927" actId="26606"/>
          <ac:spMkLst>
            <pc:docMk/>
            <pc:sldMk cId="3852358416" sldId="262"/>
            <ac:spMk id="48" creationId="{8E33D5DB-7867-46C1-A082-98916F9DBD6E}"/>
          </ac:spMkLst>
        </pc:spChg>
        <pc:spChg chg="add del">
          <ac:chgData name="francesco paci" userId="890a7bd9d6bbc5d0" providerId="LiveId" clId="{3FAD0BFC-334E-435E-94A0-9B2B22AD5C14}" dt="2021-04-11T14:25:41.463" v="927" actId="26606"/>
          <ac:spMkLst>
            <pc:docMk/>
            <pc:sldMk cId="3852358416" sldId="262"/>
            <ac:spMk id="49" creationId="{0D99008D-7539-4CCD-B77E-8173D4A8AA90}"/>
          </ac:spMkLst>
        </pc:spChg>
        <pc:spChg chg="add del">
          <ac:chgData name="francesco paci" userId="890a7bd9d6bbc5d0" providerId="LiveId" clId="{3FAD0BFC-334E-435E-94A0-9B2B22AD5C14}" dt="2021-04-11T14:25:41.463" v="927" actId="26606"/>
          <ac:spMkLst>
            <pc:docMk/>
            <pc:sldMk cId="3852358416" sldId="262"/>
            <ac:spMk id="50" creationId="{016850C7-518A-4F8B-809B-FD6CAF1E7E31}"/>
          </ac:spMkLst>
        </pc:spChg>
        <pc:spChg chg="add del">
          <ac:chgData name="francesco paci" userId="890a7bd9d6bbc5d0" providerId="LiveId" clId="{3FAD0BFC-334E-435E-94A0-9B2B22AD5C14}" dt="2021-04-11T14:25:41.463" v="927" actId="26606"/>
          <ac:spMkLst>
            <pc:docMk/>
            <pc:sldMk cId="3852358416" sldId="262"/>
            <ac:spMk id="51" creationId="{3726FE44-6BDA-4D22-A5C0-F8FE49DD706A}"/>
          </ac:spMkLst>
        </pc:spChg>
        <pc:spChg chg="add del">
          <ac:chgData name="francesco paci" userId="890a7bd9d6bbc5d0" providerId="LiveId" clId="{3FAD0BFC-334E-435E-94A0-9B2B22AD5C14}" dt="2021-04-11T14:25:43.138" v="929" actId="26606"/>
          <ac:spMkLst>
            <pc:docMk/>
            <pc:sldMk cId="3852358416" sldId="262"/>
            <ac:spMk id="55" creationId="{489B7BFD-8F45-4093-AD9C-91B15B0503D9}"/>
          </ac:spMkLst>
        </pc:spChg>
        <pc:spChg chg="add del">
          <ac:chgData name="francesco paci" userId="890a7bd9d6bbc5d0" providerId="LiveId" clId="{3FAD0BFC-334E-435E-94A0-9B2B22AD5C14}" dt="2021-04-11T14:25:43.138" v="929" actId="26606"/>
          <ac:spMkLst>
            <pc:docMk/>
            <pc:sldMk cId="3852358416" sldId="262"/>
            <ac:spMk id="56" creationId="{498F8FF6-43B4-494A-AF8F-123A4983EDF7}"/>
          </ac:spMkLst>
        </pc:spChg>
        <pc:spChg chg="add del">
          <ac:chgData name="francesco paci" userId="890a7bd9d6bbc5d0" providerId="LiveId" clId="{3FAD0BFC-334E-435E-94A0-9B2B22AD5C14}" dt="2021-04-11T14:25:43.138" v="929" actId="26606"/>
          <ac:spMkLst>
            <pc:docMk/>
            <pc:sldMk cId="3852358416" sldId="262"/>
            <ac:spMk id="57" creationId="{FE7142A8-393B-47A8-A092-8716623629BC}"/>
          </ac:spMkLst>
        </pc:spChg>
        <pc:spChg chg="add del">
          <ac:chgData name="francesco paci" userId="890a7bd9d6bbc5d0" providerId="LiveId" clId="{3FAD0BFC-334E-435E-94A0-9B2B22AD5C14}" dt="2021-04-11T14:25:43.138" v="929" actId="26606"/>
          <ac:spMkLst>
            <pc:docMk/>
            <pc:sldMk cId="3852358416" sldId="262"/>
            <ac:spMk id="58" creationId="{EA14E168-70E6-4C9F-BB61-FCF0AF368976}"/>
          </ac:spMkLst>
        </pc:spChg>
        <pc:spChg chg="add del">
          <ac:chgData name="francesco paci" userId="890a7bd9d6bbc5d0" providerId="LiveId" clId="{3FAD0BFC-334E-435E-94A0-9B2B22AD5C14}" dt="2021-04-11T14:25:43.138" v="929" actId="26606"/>
          <ac:spMkLst>
            <pc:docMk/>
            <pc:sldMk cId="3852358416" sldId="262"/>
            <ac:spMk id="59" creationId="{279CAF82-0ECF-42BE-8F37-F71941E5D410}"/>
          </ac:spMkLst>
        </pc:spChg>
        <pc:spChg chg="add del">
          <ac:chgData name="francesco paci" userId="890a7bd9d6bbc5d0" providerId="LiveId" clId="{3FAD0BFC-334E-435E-94A0-9B2B22AD5C14}" dt="2021-04-11T14:25:43.138" v="929" actId="26606"/>
          <ac:spMkLst>
            <pc:docMk/>
            <pc:sldMk cId="3852358416" sldId="262"/>
            <ac:spMk id="63" creationId="{033BC44A-0661-43B4-9C14-FD5963C226AE}"/>
          </ac:spMkLst>
        </pc:spChg>
        <pc:spChg chg="add del">
          <ac:chgData name="francesco paci" userId="890a7bd9d6bbc5d0" providerId="LiveId" clId="{3FAD0BFC-334E-435E-94A0-9B2B22AD5C14}" dt="2021-04-11T14:25:43.138" v="929" actId="26606"/>
          <ac:spMkLst>
            <pc:docMk/>
            <pc:sldMk cId="3852358416" sldId="262"/>
            <ac:spMk id="64" creationId="{BF7B0E8E-1D1E-4BA4-A360-D8A1FF31E436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66" creationId="{AC8EEB0F-BA72-49AC-956F-331B60FDE79E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67" creationId="{8CC700D5-9809-43F4-89D5-7DBBCB0DCC10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68" creationId="{C7163242-6303-46DC-BAC1-2A204F061321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69" creationId="{9A5160F0-6244-48E8-9E71-1F51EA90C9E2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70" creationId="{9BDFF5CA-602C-465F-8BC3-59C9963028BE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71" creationId="{D289228A-771B-48F6-B5DF-7A63EA32421C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72" creationId="{31D5EF21-94C4-481A-BD01-3D29FB305BD9}"/>
          </ac:spMkLst>
        </pc:spChg>
        <pc:spChg chg="add del">
          <ac:chgData name="francesco paci" userId="890a7bd9d6bbc5d0" providerId="LiveId" clId="{3FAD0BFC-334E-435E-94A0-9B2B22AD5C14}" dt="2021-04-11T14:25:51.370" v="931" actId="26606"/>
          <ac:spMkLst>
            <pc:docMk/>
            <pc:sldMk cId="3852358416" sldId="262"/>
            <ac:spMk id="73" creationId="{805C4C40-D70E-4C4F-B228-98A0A6132603}"/>
          </ac:spMkLst>
        </pc:spChg>
        <pc:spChg chg="add del">
          <ac:chgData name="francesco paci" userId="890a7bd9d6bbc5d0" providerId="LiveId" clId="{3FAD0BFC-334E-435E-94A0-9B2B22AD5C14}" dt="2021-04-11T14:25:59.581" v="933" actId="26606"/>
          <ac:spMkLst>
            <pc:docMk/>
            <pc:sldMk cId="3852358416" sldId="262"/>
            <ac:spMk id="75" creationId="{489B7BFD-8F45-4093-AD9C-91B15B0503D9}"/>
          </ac:spMkLst>
        </pc:spChg>
        <pc:spChg chg="add del">
          <ac:chgData name="francesco paci" userId="890a7bd9d6bbc5d0" providerId="LiveId" clId="{3FAD0BFC-334E-435E-94A0-9B2B22AD5C14}" dt="2021-04-11T14:25:59.581" v="933" actId="26606"/>
          <ac:spMkLst>
            <pc:docMk/>
            <pc:sldMk cId="3852358416" sldId="262"/>
            <ac:spMk id="76" creationId="{498F8FF6-43B4-494A-AF8F-123A4983EDF7}"/>
          </ac:spMkLst>
        </pc:spChg>
        <pc:spChg chg="add del">
          <ac:chgData name="francesco paci" userId="890a7bd9d6bbc5d0" providerId="LiveId" clId="{3FAD0BFC-334E-435E-94A0-9B2B22AD5C14}" dt="2021-04-11T14:25:59.581" v="933" actId="26606"/>
          <ac:spMkLst>
            <pc:docMk/>
            <pc:sldMk cId="3852358416" sldId="262"/>
            <ac:spMk id="77" creationId="{FE7142A8-393B-47A8-A092-8716623629BC}"/>
          </ac:spMkLst>
        </pc:spChg>
        <pc:spChg chg="add del">
          <ac:chgData name="francesco paci" userId="890a7bd9d6bbc5d0" providerId="LiveId" clId="{3FAD0BFC-334E-435E-94A0-9B2B22AD5C14}" dt="2021-04-11T14:25:59.581" v="933" actId="26606"/>
          <ac:spMkLst>
            <pc:docMk/>
            <pc:sldMk cId="3852358416" sldId="262"/>
            <ac:spMk id="78" creationId="{EA14E168-70E6-4C9F-BB61-FCF0AF368976}"/>
          </ac:spMkLst>
        </pc:spChg>
        <pc:spChg chg="add del">
          <ac:chgData name="francesco paci" userId="890a7bd9d6bbc5d0" providerId="LiveId" clId="{3FAD0BFC-334E-435E-94A0-9B2B22AD5C14}" dt="2021-04-11T14:25:59.581" v="933" actId="26606"/>
          <ac:spMkLst>
            <pc:docMk/>
            <pc:sldMk cId="3852358416" sldId="262"/>
            <ac:spMk id="79" creationId="{279CAF82-0ECF-42BE-8F37-F71941E5D410}"/>
          </ac:spMkLst>
        </pc:spChg>
        <pc:spChg chg="add del">
          <ac:chgData name="francesco paci" userId="890a7bd9d6bbc5d0" providerId="LiveId" clId="{3FAD0BFC-334E-435E-94A0-9B2B22AD5C14}" dt="2021-04-11T14:25:59.581" v="933" actId="26606"/>
          <ac:spMkLst>
            <pc:docMk/>
            <pc:sldMk cId="3852358416" sldId="262"/>
            <ac:spMk id="83" creationId="{033BC44A-0661-43B4-9C14-FD5963C226AE}"/>
          </ac:spMkLst>
        </pc:spChg>
        <pc:spChg chg="add del">
          <ac:chgData name="francesco paci" userId="890a7bd9d6bbc5d0" providerId="LiveId" clId="{3FAD0BFC-334E-435E-94A0-9B2B22AD5C14}" dt="2021-04-11T14:25:59.581" v="933" actId="26606"/>
          <ac:spMkLst>
            <pc:docMk/>
            <pc:sldMk cId="3852358416" sldId="262"/>
            <ac:spMk id="84" creationId="{BF7B0E8E-1D1E-4BA4-A360-D8A1FF31E436}"/>
          </ac:spMkLst>
        </pc:spChg>
        <pc:spChg chg="add">
          <ac:chgData name="francesco paci" userId="890a7bd9d6bbc5d0" providerId="LiveId" clId="{3FAD0BFC-334E-435E-94A0-9B2B22AD5C14}" dt="2021-04-11T14:25:59.719" v="934" actId="26606"/>
          <ac:spMkLst>
            <pc:docMk/>
            <pc:sldMk cId="3852358416" sldId="262"/>
            <ac:spMk id="86" creationId="{E26B9EF5-5D92-4AC7-BC55-FC5C4C98ED4C}"/>
          </ac:spMkLst>
        </pc:spChg>
        <pc:spChg chg="add">
          <ac:chgData name="francesco paci" userId="890a7bd9d6bbc5d0" providerId="LiveId" clId="{3FAD0BFC-334E-435E-94A0-9B2B22AD5C14}" dt="2021-04-11T14:25:59.719" v="934" actId="26606"/>
          <ac:spMkLst>
            <pc:docMk/>
            <pc:sldMk cId="3852358416" sldId="262"/>
            <ac:spMk id="87" creationId="{F05C5575-0F07-43D0-AE78-81EAA8E67152}"/>
          </ac:spMkLst>
        </pc:spChg>
        <pc:grpChg chg="add del">
          <ac:chgData name="francesco paci" userId="890a7bd9d6bbc5d0" providerId="LiveId" clId="{3FAD0BFC-334E-435E-94A0-9B2B22AD5C14}" dt="2021-04-11T14:25:38.416" v="922" actId="26606"/>
          <ac:grpSpMkLst>
            <pc:docMk/>
            <pc:sldMk cId="3852358416" sldId="262"/>
            <ac:grpSpMk id="22" creationId="{FB9739EB-7F66-433D-841F-AB3CD18700B7}"/>
          </ac:grpSpMkLst>
        </pc:grpChg>
        <pc:grpChg chg="add del">
          <ac:chgData name="francesco paci" userId="890a7bd9d6bbc5d0" providerId="LiveId" clId="{3FAD0BFC-334E-435E-94A0-9B2B22AD5C14}" dt="2021-04-11T14:25:38.416" v="922" actId="26606"/>
          <ac:grpSpMkLst>
            <pc:docMk/>
            <pc:sldMk cId="3852358416" sldId="262"/>
            <ac:grpSpMk id="29" creationId="{9D69F773-8C5C-486C-B033-51C7BB3B3668}"/>
          </ac:grpSpMkLst>
        </pc:grpChg>
        <pc:grpChg chg="add del">
          <ac:chgData name="francesco paci" userId="890a7bd9d6bbc5d0" providerId="LiveId" clId="{3FAD0BFC-334E-435E-94A0-9B2B22AD5C14}" dt="2021-04-11T14:25:38.416" v="922" actId="26606"/>
          <ac:grpSpMkLst>
            <pc:docMk/>
            <pc:sldMk cId="3852358416" sldId="262"/>
            <ac:grpSpMk id="36" creationId="{EEC0EF42-FB7F-40F4-9F83-19A3651C7458}"/>
          </ac:grpSpMkLst>
        </pc:grpChg>
        <pc:grpChg chg="add del">
          <ac:chgData name="francesco paci" userId="890a7bd9d6bbc5d0" providerId="LiveId" clId="{3FAD0BFC-334E-435E-94A0-9B2B22AD5C14}" dt="2021-04-11T14:25:43.138" v="929" actId="26606"/>
          <ac:grpSpMkLst>
            <pc:docMk/>
            <pc:sldMk cId="3852358416" sldId="262"/>
            <ac:grpSpMk id="60" creationId="{FB9739EB-7F66-433D-841F-AB3CD18700B7}"/>
          </ac:grpSpMkLst>
        </pc:grpChg>
        <pc:grpChg chg="add del">
          <ac:chgData name="francesco paci" userId="890a7bd9d6bbc5d0" providerId="LiveId" clId="{3FAD0BFC-334E-435E-94A0-9B2B22AD5C14}" dt="2021-04-11T14:25:43.138" v="929" actId="26606"/>
          <ac:grpSpMkLst>
            <pc:docMk/>
            <pc:sldMk cId="3852358416" sldId="262"/>
            <ac:grpSpMk id="61" creationId="{9D69F773-8C5C-486C-B033-51C7BB3B3668}"/>
          </ac:grpSpMkLst>
        </pc:grpChg>
        <pc:grpChg chg="add del">
          <ac:chgData name="francesco paci" userId="890a7bd9d6bbc5d0" providerId="LiveId" clId="{3FAD0BFC-334E-435E-94A0-9B2B22AD5C14}" dt="2021-04-11T14:25:43.138" v="929" actId="26606"/>
          <ac:grpSpMkLst>
            <pc:docMk/>
            <pc:sldMk cId="3852358416" sldId="262"/>
            <ac:grpSpMk id="62" creationId="{EEC0EF42-FB7F-40F4-9F83-19A3651C7458}"/>
          </ac:grpSpMkLst>
        </pc:grpChg>
        <pc:grpChg chg="add del">
          <ac:chgData name="francesco paci" userId="890a7bd9d6bbc5d0" providerId="LiveId" clId="{3FAD0BFC-334E-435E-94A0-9B2B22AD5C14}" dt="2021-04-11T14:25:59.581" v="933" actId="26606"/>
          <ac:grpSpMkLst>
            <pc:docMk/>
            <pc:sldMk cId="3852358416" sldId="262"/>
            <ac:grpSpMk id="80" creationId="{FB9739EB-7F66-433D-841F-AB3CD18700B7}"/>
          </ac:grpSpMkLst>
        </pc:grpChg>
        <pc:grpChg chg="add del">
          <ac:chgData name="francesco paci" userId="890a7bd9d6bbc5d0" providerId="LiveId" clId="{3FAD0BFC-334E-435E-94A0-9B2B22AD5C14}" dt="2021-04-11T14:25:59.581" v="933" actId="26606"/>
          <ac:grpSpMkLst>
            <pc:docMk/>
            <pc:sldMk cId="3852358416" sldId="262"/>
            <ac:grpSpMk id="81" creationId="{9D69F773-8C5C-486C-B033-51C7BB3B3668}"/>
          </ac:grpSpMkLst>
        </pc:grpChg>
        <pc:grpChg chg="add del">
          <ac:chgData name="francesco paci" userId="890a7bd9d6bbc5d0" providerId="LiveId" clId="{3FAD0BFC-334E-435E-94A0-9B2B22AD5C14}" dt="2021-04-11T14:25:59.581" v="933" actId="26606"/>
          <ac:grpSpMkLst>
            <pc:docMk/>
            <pc:sldMk cId="3852358416" sldId="262"/>
            <ac:grpSpMk id="82" creationId="{EEC0EF42-FB7F-40F4-9F83-19A3651C7458}"/>
          </ac:grpSpMkLst>
        </pc:grpChg>
        <pc:picChg chg="add mod ord">
          <ac:chgData name="francesco paci" userId="890a7bd9d6bbc5d0" providerId="LiveId" clId="{3FAD0BFC-334E-435E-94A0-9B2B22AD5C14}" dt="2021-04-11T14:26:18.355" v="936" actId="1076"/>
          <ac:picMkLst>
            <pc:docMk/>
            <pc:sldMk cId="3852358416" sldId="262"/>
            <ac:picMk id="2" creationId="{CDEC32DC-12BF-420A-9536-9E6572A72C0B}"/>
          </ac:picMkLst>
        </pc:picChg>
        <pc:picChg chg="add mod ord">
          <ac:chgData name="francesco paci" userId="890a7bd9d6bbc5d0" providerId="LiveId" clId="{3FAD0BFC-334E-435E-94A0-9B2B22AD5C14}" dt="2021-04-11T14:25:59.719" v="934" actId="26606"/>
          <ac:picMkLst>
            <pc:docMk/>
            <pc:sldMk cId="3852358416" sldId="262"/>
            <ac:picMk id="3" creationId="{D2F9139A-5552-4915-8D9D-D19F4D385061}"/>
          </ac:picMkLst>
        </pc:picChg>
        <pc:picChg chg="add mod ord">
          <ac:chgData name="francesco paci" userId="890a7bd9d6bbc5d0" providerId="LiveId" clId="{3FAD0BFC-334E-435E-94A0-9B2B22AD5C14}" dt="2021-04-11T14:25:59.719" v="934" actId="26606"/>
          <ac:picMkLst>
            <pc:docMk/>
            <pc:sldMk cId="3852358416" sldId="262"/>
            <ac:picMk id="4" creationId="{DF6FFD2A-703D-4303-BE4E-9467A129F24B}"/>
          </ac:picMkLst>
        </pc:picChg>
        <pc:cxnChg chg="add del">
          <ac:chgData name="francesco paci" userId="890a7bd9d6bbc5d0" providerId="LiveId" clId="{3FAD0BFC-334E-435E-94A0-9B2B22AD5C14}" dt="2021-04-11T14:25:41.463" v="927" actId="26606"/>
          <ac:cxnSpMkLst>
            <pc:docMk/>
            <pc:sldMk cId="3852358416" sldId="262"/>
            <ac:cxnSpMk id="52" creationId="{A747337F-B1CC-40BD-AF37-8F6F16A7688B}"/>
          </ac:cxnSpMkLst>
        </pc:cxnChg>
        <pc:cxnChg chg="add del">
          <ac:chgData name="francesco paci" userId="890a7bd9d6bbc5d0" providerId="LiveId" clId="{3FAD0BFC-334E-435E-94A0-9B2B22AD5C14}" dt="2021-04-11T14:25:41.463" v="927" actId="26606"/>
          <ac:cxnSpMkLst>
            <pc:docMk/>
            <pc:sldMk cId="3852358416" sldId="262"/>
            <ac:cxnSpMk id="53" creationId="{D5FAD2A7-791A-40A0-85B2-CFF1810FD92B}"/>
          </ac:cxnSpMkLst>
        </pc:cxnChg>
      </pc:sldChg>
      <pc:sldChg chg="addSp delSp modSp new mod setBg setClrOvrMap">
        <pc:chgData name="francesco paci" userId="890a7bd9d6bbc5d0" providerId="LiveId" clId="{3FAD0BFC-334E-435E-94A0-9B2B22AD5C14}" dt="2021-04-11T14:22:30.751" v="913" actId="26606"/>
        <pc:sldMkLst>
          <pc:docMk/>
          <pc:sldMk cId="3514260678" sldId="263"/>
        </pc:sldMkLst>
        <pc:spChg chg="del mod">
          <ac:chgData name="francesco paci" userId="890a7bd9d6bbc5d0" providerId="LiveId" clId="{3FAD0BFC-334E-435E-94A0-9B2B22AD5C14}" dt="2021-04-11T14:17:08.192" v="893" actId="478"/>
          <ac:spMkLst>
            <pc:docMk/>
            <pc:sldMk cId="3514260678" sldId="263"/>
            <ac:spMk id="2" creationId="{9E1D5B7A-FE12-4FA8-B630-F6068FAB3A2E}"/>
          </ac:spMkLst>
        </pc:spChg>
        <pc:spChg chg="mod ord">
          <ac:chgData name="francesco paci" userId="890a7bd9d6bbc5d0" providerId="LiveId" clId="{3FAD0BFC-334E-435E-94A0-9B2B22AD5C14}" dt="2021-04-11T14:22:30.751" v="913" actId="26606"/>
          <ac:spMkLst>
            <pc:docMk/>
            <pc:sldMk cId="3514260678" sldId="263"/>
            <ac:spMk id="3" creationId="{41FDFD7C-B90E-4AD9-A73B-8A90BAD1A1B3}"/>
          </ac:spMkLst>
        </pc:spChg>
        <pc:spChg chg="add del">
          <ac:chgData name="francesco paci" userId="890a7bd9d6bbc5d0" providerId="LiveId" clId="{3FAD0BFC-334E-435E-94A0-9B2B22AD5C14}" dt="2021-04-11T14:21:59.574" v="910" actId="26606"/>
          <ac:spMkLst>
            <pc:docMk/>
            <pc:sldMk cId="3514260678" sldId="263"/>
            <ac:spMk id="9" creationId="{CF62D2A7-8207-488C-9F46-316BA81A16C8}"/>
          </ac:spMkLst>
        </pc:spChg>
        <pc:spChg chg="add del">
          <ac:chgData name="francesco paci" userId="890a7bd9d6bbc5d0" providerId="LiveId" clId="{3FAD0BFC-334E-435E-94A0-9B2B22AD5C14}" dt="2021-04-11T14:22:30.751" v="913" actId="26606"/>
          <ac:spMkLst>
            <pc:docMk/>
            <pc:sldMk cId="3514260678" sldId="263"/>
            <ac:spMk id="11" creationId="{AC8710B4-A815-4082-9E4F-F13A0007090C}"/>
          </ac:spMkLst>
        </pc:spChg>
        <pc:spChg chg="add del">
          <ac:chgData name="francesco paci" userId="890a7bd9d6bbc5d0" providerId="LiveId" clId="{3FAD0BFC-334E-435E-94A0-9B2B22AD5C14}" dt="2021-04-11T14:22:30.751" v="913" actId="26606"/>
          <ac:spMkLst>
            <pc:docMk/>
            <pc:sldMk cId="3514260678" sldId="263"/>
            <ac:spMk id="12" creationId="{5FDF4720-5445-47BE-89FE-E40D1AE6F619}"/>
          </ac:spMkLst>
        </pc:spChg>
        <pc:spChg chg="add">
          <ac:chgData name="francesco paci" userId="890a7bd9d6bbc5d0" providerId="LiveId" clId="{3FAD0BFC-334E-435E-94A0-9B2B22AD5C14}" dt="2021-04-11T14:22:30.751" v="913" actId="26606"/>
          <ac:spMkLst>
            <pc:docMk/>
            <pc:sldMk cId="3514260678" sldId="263"/>
            <ac:spMk id="17" creationId="{A86541C6-61B1-4DAA-B57A-EAF3F24F0491}"/>
          </ac:spMkLst>
        </pc:spChg>
        <pc:spChg chg="add">
          <ac:chgData name="francesco paci" userId="890a7bd9d6bbc5d0" providerId="LiveId" clId="{3FAD0BFC-334E-435E-94A0-9B2B22AD5C14}" dt="2021-04-11T14:22:30.751" v="913" actId="26606"/>
          <ac:spMkLst>
            <pc:docMk/>
            <pc:sldMk cId="3514260678" sldId="263"/>
            <ac:spMk id="19" creationId="{71750011-2006-46BB-AFDE-C6E461752333}"/>
          </ac:spMkLst>
        </pc:spChg>
        <pc:picChg chg="add mod ord">
          <ac:chgData name="francesco paci" userId="890a7bd9d6bbc5d0" providerId="LiveId" clId="{3FAD0BFC-334E-435E-94A0-9B2B22AD5C14}" dt="2021-04-11T14:22:30.751" v="913" actId="26606"/>
          <ac:picMkLst>
            <pc:docMk/>
            <pc:sldMk cId="3514260678" sldId="263"/>
            <ac:picMk id="4" creationId="{2D02D333-3930-4FEC-B37B-E8902F1D093F}"/>
          </ac:picMkLst>
        </pc:picChg>
        <pc:picChg chg="add mod">
          <ac:chgData name="francesco paci" userId="890a7bd9d6bbc5d0" providerId="LiveId" clId="{3FAD0BFC-334E-435E-94A0-9B2B22AD5C14}" dt="2021-04-11T14:22:30.751" v="913" actId="26606"/>
          <ac:picMkLst>
            <pc:docMk/>
            <pc:sldMk cId="3514260678" sldId="263"/>
            <ac:picMk id="5" creationId="{120A7CA3-0920-4898-8F5A-E455BCF25413}"/>
          </ac:picMkLst>
        </pc:picChg>
      </pc:sldChg>
      <pc:sldChg chg="addSp delSp modSp new mod setBg setClrOvrMap">
        <pc:chgData name="francesco paci" userId="890a7bd9d6bbc5d0" providerId="LiveId" clId="{3FAD0BFC-334E-435E-94A0-9B2B22AD5C14}" dt="2021-04-11T14:11:36.015" v="864" actId="255"/>
        <pc:sldMkLst>
          <pc:docMk/>
          <pc:sldMk cId="3439870312" sldId="264"/>
        </pc:sldMkLst>
        <pc:spChg chg="del mod">
          <ac:chgData name="francesco paci" userId="890a7bd9d6bbc5d0" providerId="LiveId" clId="{3FAD0BFC-334E-435E-94A0-9B2B22AD5C14}" dt="2021-04-11T14:07:35.706" v="850" actId="478"/>
          <ac:spMkLst>
            <pc:docMk/>
            <pc:sldMk cId="3439870312" sldId="264"/>
            <ac:spMk id="2" creationId="{069F8165-D791-4FB5-AEA3-04D33AA1FFDA}"/>
          </ac:spMkLst>
        </pc:spChg>
        <pc:spChg chg="mod ord">
          <ac:chgData name="francesco paci" userId="890a7bd9d6bbc5d0" providerId="LiveId" clId="{3FAD0BFC-334E-435E-94A0-9B2B22AD5C14}" dt="2021-04-11T14:11:36.015" v="864" actId="255"/>
          <ac:spMkLst>
            <pc:docMk/>
            <pc:sldMk cId="3439870312" sldId="264"/>
            <ac:spMk id="3" creationId="{A4A2D387-BBB6-4DE2-B0EF-2A9A843AEF9B}"/>
          </ac:spMkLst>
        </pc:spChg>
        <pc:spChg chg="add del">
          <ac:chgData name="francesco paci" userId="890a7bd9d6bbc5d0" providerId="LiveId" clId="{3FAD0BFC-334E-435E-94A0-9B2B22AD5C14}" dt="2021-04-11T14:10:07.089" v="855" actId="26606"/>
          <ac:spMkLst>
            <pc:docMk/>
            <pc:sldMk cId="3439870312" sldId="264"/>
            <ac:spMk id="9" creationId="{CF62D2A7-8207-488C-9F46-316BA81A16C8}"/>
          </ac:spMkLst>
        </pc:spChg>
        <pc:spChg chg="add del">
          <ac:chgData name="francesco paci" userId="890a7bd9d6bbc5d0" providerId="LiveId" clId="{3FAD0BFC-334E-435E-94A0-9B2B22AD5C14}" dt="2021-04-11T14:10:08.886" v="857" actId="26606"/>
          <ac:spMkLst>
            <pc:docMk/>
            <pc:sldMk cId="3439870312" sldId="264"/>
            <ac:spMk id="11" creationId="{5E8D2E83-FB3A-40E7-A9E5-7AB389D612B4}"/>
          </ac:spMkLst>
        </pc:spChg>
        <pc:spChg chg="add del">
          <ac:chgData name="francesco paci" userId="890a7bd9d6bbc5d0" providerId="LiveId" clId="{3FAD0BFC-334E-435E-94A0-9B2B22AD5C14}" dt="2021-04-11T14:10:17.489" v="859" actId="26606"/>
          <ac:spMkLst>
            <pc:docMk/>
            <pc:sldMk cId="3439870312" sldId="264"/>
            <ac:spMk id="13" creationId="{CF62D2A7-8207-488C-9F46-316BA81A16C8}"/>
          </ac:spMkLst>
        </pc:spChg>
        <pc:spChg chg="add">
          <ac:chgData name="francesco paci" userId="890a7bd9d6bbc5d0" providerId="LiveId" clId="{3FAD0BFC-334E-435E-94A0-9B2B22AD5C14}" dt="2021-04-11T14:10:17.505" v="860" actId="26606"/>
          <ac:spMkLst>
            <pc:docMk/>
            <pc:sldMk cId="3439870312" sldId="264"/>
            <ac:spMk id="15" creationId="{CF62D2A7-8207-488C-9F46-316BA81A16C8}"/>
          </ac:spMkLst>
        </pc:spChg>
        <pc:picChg chg="add mod">
          <ac:chgData name="francesco paci" userId="890a7bd9d6bbc5d0" providerId="LiveId" clId="{3FAD0BFC-334E-435E-94A0-9B2B22AD5C14}" dt="2021-04-11T14:10:23.219" v="861" actId="27614"/>
          <ac:picMkLst>
            <pc:docMk/>
            <pc:sldMk cId="3439870312" sldId="264"/>
            <ac:picMk id="4" creationId="{C67EEDF5-5121-41AB-8AEE-BFF3FB5BD0E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4FD35-EA66-4810-BB6A-72869CF6721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75A5D-225A-426A-AAAF-A6233110BF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7011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75A5D-225A-426A-AAAF-A6233110BF7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6214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29E269A-9DE8-4974-B3A9-491918635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979B04DA-9C1F-4E5B-88A3-93A9F7205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4DD6C12-F7A0-4952-8C2B-0ECC1AC2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60B0ADAB-F210-40EE-AC6C-5A726582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F8F1D22-3D65-478E-B6BC-C00FD1F4A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74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38E90A8-CB39-437B-B0B7-B37D49BEC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95EA574-CD12-4593-B5B1-A50C0DA25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24B40613-FC1C-48EA-9BE6-D6D33E69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D7FBE19-3E7C-477D-999B-9CD12DB1F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E475F8C-1198-4AB0-A258-F5166EBC0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642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82F63D6-DB09-4B4D-8180-62F0CE5F2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07590069-17D4-4EAA-985A-935C96B78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2EA9EB3-8BE4-462D-ADE0-335804D14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70040B3-D3A1-47E8-96FE-CF855E55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D775ED5-5B75-4B33-B490-8A21C921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296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7B0857F-934E-4FB5-876C-7201DABE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9B3BF2C7-7E1E-478F-A665-93F29FCDA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358150A-51DB-4BAB-A12F-4715CF82A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BE93EEC3-C745-42A3-8FAD-C2A845E0B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A70B5E58-37A3-471C-91E3-609F5B8E6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C4B93159-FE8B-423C-84F6-48127425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82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A5CE15F-6914-486E-B680-2CDBFBB8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9400DE3B-8E65-4677-9033-4F5B2EC3F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C8572162-36EC-4FF3-AADC-8E6524F8C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13F48473-C0D6-40B3-A802-C848B6213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2F1B6BA5-1D04-45D0-BC36-C20E7219F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B0D7F73D-859F-4A6E-B7F2-4E90F723D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33889685-2920-43C1-A348-67BCC4FE9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A832964F-7FDC-4B17-AA06-244D16D7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913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5C418A7-E706-4E7F-A1A6-54EE097C7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DF9A5B31-23EC-4B5E-8B82-60F14AD94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54FF2A1D-CEDB-49BF-8EEB-CCA2600A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83A4671E-F6A4-4597-B6E6-F4581B66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10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04D891EC-C647-404C-A6A6-CAA73863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85EE862A-AE79-47C9-BAF2-FB5E914DC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04588BB1-FD1A-4E5D-A814-2F9E5018F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365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BC26BC8-96E8-4F32-AB46-AA4183953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A33F9D7-9CAF-4A74-A12F-0EC641F6D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B20477D3-5283-4BE9-89EB-CA475B739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2BE3B967-1F41-4542-B31B-466BE9185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8AE85C98-5103-4E36-AF65-2129DCC30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E70E238A-E18F-4B1F-89A1-B8D7479D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81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A3D77E0-04B7-45E6-A3C7-9045D2327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1C62BF12-4F34-429C-993C-0832223F6E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261BD800-75EF-4F09-B449-CE12FD0D2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2EE15B4-14CB-4AE8-BC9B-A3E5858D8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CEBCABFA-CA5C-482D-977F-9AC52FE9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9FBA811C-43F5-43C6-9660-A66606B3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608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3D9F8DC-C68C-41FE-B3E6-D814B613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8C59659B-CDE2-42C0-BEB2-D46A4663C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43B0B27-AB78-444A-940E-60B35C19E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BF3EF078-8E0D-4CBF-9119-4046A1C74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9981568-111C-4C84-BDD5-8BD450D33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23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F49E774D-6803-49EC-8013-74FF5D1A83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527101C4-2634-4C9F-A762-E9EDE16FE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EE483DAA-2935-4053-8783-F1141302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9D6BC8B9-FF42-4ECF-A781-8CFC2993D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C5C137C-2FD7-4A7C-9032-BDAEDACB2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77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63CB2825-3263-4011-B03A-E3B8B237B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920F2F9-61DC-4B16-A0D8-EDC434E91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15BEB629-5A56-48A6-8A0D-0539939B2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5859E-D1B2-4769-BEFE-ED832E9C3734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C9E8C0F-1B55-4F92-A7E0-DA24F25772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B851299-39E0-4CEA-8CDD-2ECFE3B6B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6388A-E633-4784-987A-6083AAB97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83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CDEC32DC-12BF-420A-9536-9E6572A72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877" b="3146"/>
          <a:stretch/>
        </p:blipFill>
        <p:spPr>
          <a:xfrm>
            <a:off x="0" y="2042"/>
            <a:ext cx="12192000" cy="6855958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DEEDF172-7FC1-43D9-A24F-FEA3785024DA}"/>
              </a:ext>
            </a:extLst>
          </p:cNvPr>
          <p:cNvSpPr txBox="1"/>
          <p:nvPr/>
        </p:nvSpPr>
        <p:spPr>
          <a:xfrm>
            <a:off x="804672" y="4007335"/>
            <a:ext cx="6455833" cy="14979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rgbClr val="CC0099"/>
                </a:solidFill>
                <a:latin typeface="+mj-lt"/>
                <a:ea typeface="+mj-ea"/>
                <a:cs typeface="+mj-cs"/>
              </a:rPr>
              <a:t>Cyberbullying</a:t>
            </a:r>
            <a:br>
              <a:rPr lang="en-US" sz="3000" kern="1200" dirty="0">
                <a:solidFill>
                  <a:srgbClr val="CC0099"/>
                </a:solidFill>
                <a:latin typeface="+mj-lt"/>
                <a:ea typeface="+mj-ea"/>
                <a:cs typeface="+mj-cs"/>
              </a:rPr>
            </a:br>
            <a:r>
              <a:rPr lang="en-US" sz="3000" kern="1200" dirty="0" err="1">
                <a:solidFill>
                  <a:srgbClr val="CC0099"/>
                </a:solidFill>
                <a:latin typeface="+mj-lt"/>
                <a:ea typeface="+mj-ea"/>
                <a:cs typeface="+mj-cs"/>
              </a:rPr>
              <a:t>Alunne</a:t>
            </a:r>
            <a:r>
              <a:rPr lang="en-US" sz="3000" kern="1200" dirty="0">
                <a:solidFill>
                  <a:srgbClr val="CC0099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3000" kern="1200" dirty="0" err="1">
                <a:solidFill>
                  <a:srgbClr val="CC0099"/>
                </a:solidFill>
                <a:latin typeface="+mj-lt"/>
                <a:ea typeface="+mj-ea"/>
                <a:cs typeface="+mj-cs"/>
              </a:rPr>
              <a:t>Garilli</a:t>
            </a:r>
            <a:r>
              <a:rPr lang="en-US" sz="3000" kern="1200" dirty="0">
                <a:solidFill>
                  <a:srgbClr val="CC00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rgbClr val="CC0099"/>
                </a:solidFill>
                <a:latin typeface="+mj-lt"/>
                <a:ea typeface="+mj-ea"/>
                <a:cs typeface="+mj-cs"/>
              </a:rPr>
              <a:t>Lucreazia</a:t>
            </a:r>
            <a:r>
              <a:rPr lang="en-US" sz="3000" kern="1200" dirty="0">
                <a:solidFill>
                  <a:srgbClr val="CC0099"/>
                </a:solidFill>
                <a:latin typeface="+mj-lt"/>
                <a:ea typeface="+mj-ea"/>
                <a:cs typeface="+mj-cs"/>
              </a:rPr>
              <a:t>  , Paci Roberta</a:t>
            </a:r>
            <a:br>
              <a:rPr lang="en-US" sz="3000" kern="1200" dirty="0">
                <a:solidFill>
                  <a:srgbClr val="CC0099"/>
                </a:solidFill>
                <a:latin typeface="+mj-lt"/>
                <a:ea typeface="+mj-ea"/>
                <a:cs typeface="+mj-cs"/>
              </a:rPr>
            </a:br>
            <a:r>
              <a:rPr lang="en-US" sz="3000" kern="1200" dirty="0" err="1">
                <a:solidFill>
                  <a:srgbClr val="CC0099"/>
                </a:solidFill>
                <a:latin typeface="+mj-lt"/>
                <a:ea typeface="+mj-ea"/>
                <a:cs typeface="+mj-cs"/>
              </a:rPr>
              <a:t>Classe</a:t>
            </a:r>
            <a:r>
              <a:rPr lang="en-US" sz="3000" kern="1200" dirty="0">
                <a:solidFill>
                  <a:srgbClr val="CC0099"/>
                </a:solidFill>
                <a:latin typeface="+mj-lt"/>
                <a:ea typeface="+mj-ea"/>
                <a:cs typeface="+mj-cs"/>
              </a:rPr>
              <a:t> : 2bl </a:t>
            </a:r>
          </a:p>
        </p:txBody>
      </p:sp>
      <p:sp>
        <p:nvSpPr>
          <p:cNvPr id="86" name="Freeform: Shape 11">
            <a:extLst>
              <a:ext uri="{FF2B5EF4-FFF2-40B4-BE49-F238E27FC236}">
                <a16:creationId xmlns:a16="http://schemas.microsoft.com/office/drawing/2014/main" xmlns="" id="{E26B9EF5-5D92-4AC7-BC55-FC5C4C98ED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: Shape 13">
            <a:extLst>
              <a:ext uri="{FF2B5EF4-FFF2-40B4-BE49-F238E27FC236}">
                <a16:creationId xmlns:a16="http://schemas.microsoft.com/office/drawing/2014/main" xmlns="" id="{F05C5575-0F07-43D0-AE78-81EAA8E671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DF6FFD2A-703D-4303-BE4E-9467A129F2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00" r="9387"/>
          <a:stretch/>
        </p:blipFill>
        <p:spPr>
          <a:xfrm>
            <a:off x="3639395" y="10"/>
            <a:ext cx="4023360" cy="2980230"/>
          </a:xfrm>
          <a:custGeom>
            <a:avLst/>
            <a:gdLst/>
            <a:ahLst/>
            <a:cxnLst/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D2F9139A-5552-4915-8D9D-D19F4D3850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299" r="25374"/>
          <a:stretch/>
        </p:blipFill>
        <p:spPr>
          <a:xfrm>
            <a:off x="7816904" y="1584501"/>
            <a:ext cx="4375105" cy="5273507"/>
          </a:xfrm>
          <a:custGeom>
            <a:avLst/>
            <a:gdLst/>
            <a:ahLst/>
            <a:cxnLst/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52358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29">
            <a:extLst>
              <a:ext uri="{FF2B5EF4-FFF2-40B4-BE49-F238E27FC236}">
                <a16:creationId xmlns:a16="http://schemas.microsoft.com/office/drawing/2014/main" xmlns="" id="{2172A0AC-3DCE-4672-BCAF-28FEF91F60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1">
            <a:extLst>
              <a:ext uri="{FF2B5EF4-FFF2-40B4-BE49-F238E27FC236}">
                <a16:creationId xmlns:a16="http://schemas.microsoft.com/office/drawing/2014/main" xmlns="" id="{AE6F1C77-EDC9-4C5F-8C1C-62DD46BDA3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xmlns="" id="{EF30AC1D-796B-4756-9EAA-83A20062BA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8876" r="8875" b="-1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01F7553-6BF4-459D-BFF9-F67F198B6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  Bullying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xmlns="" id="{BB115D84-22C8-4DA8-9A81-ABDB52E66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Bullying is very often in school. Victims can be targeted for their race, gender, or religious beliefs.</a:t>
            </a:r>
          </a:p>
          <a:p>
            <a:endParaRPr lang="en-US" sz="2000">
              <a:solidFill>
                <a:srgbClr val="FFFFFF"/>
              </a:solidFill>
            </a:endParaRPr>
          </a:p>
          <a:p>
            <a:r>
              <a:rPr lang="en-US" sz="2000">
                <a:solidFill>
                  <a:srgbClr val="FFFFFF"/>
                </a:solidFill>
              </a:rPr>
              <a:t>Bullies torment their victims hitting,  humiliating them inventing gossip.</a:t>
            </a:r>
          </a:p>
          <a:p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97693034-96C0-4A3C-B5F2-826C9DDCB8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12" r="14812" b="-1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181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xmlns="" id="{4FC6C7BE-5A85-4CCD-944E-4BA2A6E18C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11" r="22393"/>
          <a:stretch/>
        </p:blipFill>
        <p:spPr>
          <a:xfrm>
            <a:off x="5182104" y="10"/>
            <a:ext cx="700989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6858000"/>
                </a:lnTo>
                <a:lnTo>
                  <a:pt x="21616" y="6858000"/>
                </a:lnTo>
                <a:lnTo>
                  <a:pt x="129867" y="6647018"/>
                </a:lnTo>
                <a:cubicBezTo>
                  <a:pt x="1043295" y="4758249"/>
                  <a:pt x="1332296" y="2559611"/>
                  <a:pt x="814641" y="380651"/>
                </a:cubicBezTo>
                <a:lnTo>
                  <a:pt x="714685" y="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153" name="Freeform: Shape 76">
            <a:extLst>
              <a:ext uri="{FF2B5EF4-FFF2-40B4-BE49-F238E27FC236}">
                <a16:creationId xmlns:a16="http://schemas.microsoft.com/office/drawing/2014/main" xmlns="" id="{5FDF4720-5445-47BE-89FE-E40D1AE6F6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54" name="Freeform: Shape 78">
            <a:extLst>
              <a:ext uri="{FF2B5EF4-FFF2-40B4-BE49-F238E27FC236}">
                <a16:creationId xmlns:a16="http://schemas.microsoft.com/office/drawing/2014/main" xmlns="" id="{AC8710B4-A815-4082-9E4F-F13A000709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231EDAE-04B2-479D-9A42-74CCA4FAE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13" y="698145"/>
            <a:ext cx="4782458" cy="1325563"/>
          </a:xfrm>
        </p:spPr>
        <p:txBody>
          <a:bodyPr>
            <a:normAutofit/>
          </a:bodyPr>
          <a:lstStyle/>
          <a:p>
            <a:r>
              <a:rPr lang="it-IT" dirty="0" err="1"/>
              <a:t>Cyberbullying</a:t>
            </a:r>
            <a:r>
              <a:rPr lang="it-IT" dirty="0"/>
              <a:t>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16319DC-ED89-4DA2-B91A-42BA92888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3" y="2573518"/>
            <a:ext cx="5533534" cy="248867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2000" dirty="0"/>
              <a:t>Social media allows bullies to torment their victims easily. Online, bullies can't hurt physically but they hurt the victims psychologically. Victims suffer self-esteem problems, anxiety and depression and could commit suicide.</a:t>
            </a:r>
          </a:p>
          <a:p>
            <a:endParaRPr lang="en-US" sz="2000" dirty="0">
              <a:solidFill>
                <a:srgbClr val="FF66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66FF"/>
                </a:solidFill>
              </a:rPr>
              <a:t> 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683028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4A2D387-BBB6-4DE2-B0EF-2A9A843AE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30458"/>
            <a:ext cx="5314543" cy="352448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2000" dirty="0"/>
              <a:t>In Social network bullies can use a fake name to torment their victims anonymously. </a:t>
            </a:r>
          </a:p>
          <a:p>
            <a:r>
              <a:rPr lang="en-US" sz="2000" dirty="0"/>
              <a:t>Bullies torment their victims</a:t>
            </a:r>
          </a:p>
          <a:p>
            <a:r>
              <a:rPr lang="en-US" sz="2000" dirty="0"/>
              <a:t>-spreading lies about or posting embarrassing photos of someone on social media</a:t>
            </a:r>
          </a:p>
          <a:p>
            <a:r>
              <a:rPr lang="en-US" sz="2000" dirty="0"/>
              <a:t>-sending hurtful messages or threats via messaging platforms</a:t>
            </a:r>
          </a:p>
          <a:p>
            <a:endParaRPr lang="it-IT" sz="2000" dirty="0"/>
          </a:p>
        </p:txBody>
      </p:sp>
      <p:sp>
        <p:nvSpPr>
          <p:cNvPr id="15" name="Freeform: Shape 8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 descr="Immagine che contiene testo, interni, computer&#10;&#10;Descrizione generata automaticamente">
            <a:extLst>
              <a:ext uri="{FF2B5EF4-FFF2-40B4-BE49-F238E27FC236}">
                <a16:creationId xmlns:a16="http://schemas.microsoft.com/office/drawing/2014/main" xmlns="" id="{C67EEDF5-5121-41AB-8AEE-BFF3FB5BD0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11" r="16856" b="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39870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1FDFD7C-B90E-4AD9-A73B-8A90BAD1A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4" y="2871982"/>
            <a:ext cx="4245428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In case of bullying the best thing to do is talk with an adult about it. Also exist some campaigns to prevent. In Canada a boy was being bullied for wearing a pink shirt. By that </a:t>
            </a:r>
            <a:r>
              <a:rPr lang="en-US" sz="1800" dirty="0" smtClean="0"/>
              <a:t>an </a:t>
            </a:r>
            <a:r>
              <a:rPr lang="en-US" sz="1800" dirty="0"/>
              <a:t>event known as “Anti- bullying </a:t>
            </a:r>
            <a:r>
              <a:rPr lang="en-US" sz="1800" dirty="0" err="1" smtClean="0"/>
              <a:t>Day”started</a:t>
            </a:r>
            <a:r>
              <a:rPr lang="en-US" sz="1800" smtClean="0"/>
              <a:t>  </a:t>
            </a:r>
            <a:r>
              <a:rPr lang="en-US" sz="1800" dirty="0"/>
              <a:t>where boys and girls wear pink shirts.</a:t>
            </a:r>
          </a:p>
          <a:p>
            <a:endParaRPr lang="it-IT" sz="18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A86541C6-61B1-4DAA-B57A-EAF3F24F04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933310" y="1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2D02D333-3930-4FEC-B37B-E8902F1D0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806" b="18807"/>
          <a:stretch/>
        </p:blipFill>
        <p:spPr>
          <a:xfrm>
            <a:off x="5142944" y="3"/>
            <a:ext cx="6069184" cy="283978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71750011-2006-46BB-AFDE-C6E4617523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993989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20A7CA3-0920-4898-8F5A-E455BCF254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75" r="-1" b="-1"/>
          <a:stretch/>
        </p:blipFill>
        <p:spPr>
          <a:xfrm>
            <a:off x="7190587" y="3124784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3044952" y="0"/>
                </a:moveTo>
                <a:cubicBezTo>
                  <a:pt x="3780687" y="0"/>
                  <a:pt x="4455477" y="260939"/>
                  <a:pt x="4981824" y="695319"/>
                </a:cubicBezTo>
                <a:lnTo>
                  <a:pt x="5001415" y="713124"/>
                </a:lnTo>
                <a:lnTo>
                  <a:pt x="5001415" y="3733214"/>
                </a:lnTo>
                <a:lnTo>
                  <a:pt x="81043" y="3733214"/>
                </a:lnTo>
                <a:lnTo>
                  <a:pt x="61862" y="3658617"/>
                </a:lnTo>
                <a:cubicBezTo>
                  <a:pt x="21301" y="3460397"/>
                  <a:pt x="0" y="3255162"/>
                  <a:pt x="0" y="3044952"/>
                </a:cubicBezTo>
                <a:cubicBezTo>
                  <a:pt x="0" y="1363271"/>
                  <a:pt x="1363271" y="0"/>
                  <a:pt x="304495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4260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171</Words>
  <Application>Microsoft Office PowerPoint</Application>
  <PresentationFormat>Personalizzato</PresentationFormat>
  <Paragraphs>18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Presentazione standard di PowerPoint</vt:lpstr>
      <vt:lpstr>  Bullying </vt:lpstr>
      <vt:lpstr>Cyberbullying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 Alunne: Garilli Lucreazia  , Paci Roberta Classe : 2bl </dc:title>
  <dc:creator>francesco paci</dc:creator>
  <cp:lastModifiedBy>Utente</cp:lastModifiedBy>
  <cp:revision>2</cp:revision>
  <dcterms:created xsi:type="dcterms:W3CDTF">2021-04-10T14:37:06Z</dcterms:created>
  <dcterms:modified xsi:type="dcterms:W3CDTF">2021-04-19T08:34:46Z</dcterms:modified>
</cp:coreProperties>
</file>