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61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709" r:id="rId4"/>
    <p:sldMasterId id="2147483710" r:id="rId5"/>
    <p:sldMasterId id="214748371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5143500" cx="9144000"/>
  <p:notesSz cx="6858000" cy="9144000"/>
  <p:embeddedFontLst>
    <p:embeddedFont>
      <p:font typeface="Josefin Slab"/>
      <p:regular r:id="rId21"/>
      <p:bold r:id="rId22"/>
      <p:italic r:id="rId23"/>
      <p:boldItalic r:id="rId24"/>
    </p:embeddedFont>
    <p:embeddedFont>
      <p:font typeface="Elsie Swash Caps"/>
      <p:regular r:id="rId25"/>
    </p:embeddedFont>
    <p:embeddedFont>
      <p:font typeface="Raleway"/>
      <p:regular r:id="rId26"/>
      <p:bold r:id="rId27"/>
      <p:italic r:id="rId28"/>
      <p:boldItalic r:id="rId29"/>
    </p:embeddedFont>
    <p:embeddedFont>
      <p:font typeface="Raleway Thin"/>
      <p:bold r:id="rId30"/>
      <p:boldItalic r:id="rId31"/>
    </p:embeddedFont>
    <p:embeddedFont>
      <p:font typeface="Sofia"/>
      <p:regular r:id="rId32"/>
    </p:embeddedFont>
    <p:embeddedFont>
      <p:font typeface="Kaushan Script"/>
      <p:regular r:id="rId33"/>
    </p:embeddedFont>
    <p:embeddedFont>
      <p:font typeface="Caveat Brush"/>
      <p:regular r:id="rId34"/>
    </p:embeddedFont>
    <p:embeddedFont>
      <p:font typeface="Gaegu"/>
      <p:regular r:id="rId35"/>
      <p:bold r:id="rId36"/>
    </p:embeddedFont>
    <p:embeddedFont>
      <p:font typeface="Fanwood Text"/>
      <p:regular r:id="rId37"/>
      <p:italic r:id="rId38"/>
    </p:embeddedFont>
    <p:embeddedFont>
      <p:font typeface="BenchNine"/>
      <p:regular r:id="rId39"/>
      <p:bold r:id="rId40"/>
    </p:embeddedFont>
    <p:embeddedFont>
      <p:font typeface="Didact Gothic"/>
      <p:regular r:id="rId41"/>
    </p:embeddedFont>
    <p:embeddedFont>
      <p:font typeface="Josefin Sans"/>
      <p:regular r:id="rId42"/>
      <p:bold r:id="rId43"/>
      <p:italic r:id="rId44"/>
      <p:boldItalic r:id="rId45"/>
    </p:embeddedFont>
    <p:embeddedFont>
      <p:font typeface="Averia Serif Libre"/>
      <p:regular r:id="rId46"/>
      <p:bold r:id="rId47"/>
      <p:italic r:id="rId48"/>
      <p:boldItalic r:id="rId49"/>
    </p:embeddedFont>
    <p:embeddedFont>
      <p:font typeface="Josefin Sans Thin"/>
      <p:regular r:id="rId50"/>
      <p:bold r:id="rId51"/>
      <p:italic r:id="rId52"/>
      <p:boldItalic r:id="rId53"/>
    </p:embeddedFont>
    <p:embeddedFont>
      <p:font typeface="Homemade Apple"/>
      <p:regular r:id="rId54"/>
    </p:embeddedFont>
    <p:embeddedFont>
      <p:font typeface="Handlee"/>
      <p:regular r:id="rId55"/>
    </p:embeddedFont>
    <p:embeddedFont>
      <p:font typeface="Spectral ExtraBold"/>
      <p:bold r:id="rId56"/>
      <p:boldItalic r:id="rId57"/>
    </p:embeddedFont>
    <p:embeddedFont>
      <p:font typeface="Mansalva"/>
      <p:regular r:id="rId58"/>
    </p:embeddedFont>
    <p:embeddedFont>
      <p:font typeface="Nunito"/>
      <p:regular r:id="rId59"/>
      <p:bold r:id="rId60"/>
      <p:italic r:id="rId61"/>
      <p:boldItalic r:id="rId62"/>
    </p:embeddedFont>
    <p:embeddedFont>
      <p:font typeface="Rochester"/>
      <p:regular r:id="rId63"/>
    </p:embeddedFont>
    <p:embeddedFont>
      <p:font typeface="Barlow"/>
      <p:regular r:id="rId64"/>
      <p:bold r:id="rId65"/>
      <p:italic r:id="rId66"/>
      <p:boldItalic r:id="rId67"/>
    </p:embeddedFont>
    <p:embeddedFont>
      <p:font typeface="Delius"/>
      <p:regular r:id="rId68"/>
    </p:embeddedFont>
    <p:embeddedFont>
      <p:font typeface="Playfair Display SC"/>
      <p:regular r:id="rId69"/>
      <p:bold r:id="rId70"/>
      <p:italic r:id="rId71"/>
      <p:boldItalic r:id="rId72"/>
    </p:embeddedFont>
    <p:embeddedFont>
      <p:font typeface="Barlow Light"/>
      <p:regular r:id="rId73"/>
      <p:bold r:id="rId74"/>
      <p:italic r:id="rId75"/>
      <p:boldItalic r:id="rId7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BenchNine-bold.fntdata"/><Relationship Id="rId42" Type="http://schemas.openxmlformats.org/officeDocument/2006/relationships/font" Target="fonts/JosefinSans-regular.fntdata"/><Relationship Id="rId41" Type="http://schemas.openxmlformats.org/officeDocument/2006/relationships/font" Target="fonts/DidactGothic-regular.fntdata"/><Relationship Id="rId44" Type="http://schemas.openxmlformats.org/officeDocument/2006/relationships/font" Target="fonts/JosefinSans-italic.fntdata"/><Relationship Id="rId43" Type="http://schemas.openxmlformats.org/officeDocument/2006/relationships/font" Target="fonts/JosefinSans-bold.fntdata"/><Relationship Id="rId46" Type="http://schemas.openxmlformats.org/officeDocument/2006/relationships/font" Target="fonts/AveriaSerifLibre-regular.fntdata"/><Relationship Id="rId45" Type="http://schemas.openxmlformats.org/officeDocument/2006/relationships/font" Target="fonts/JosefinSans-boldItalic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48" Type="http://schemas.openxmlformats.org/officeDocument/2006/relationships/font" Target="fonts/AveriaSerifLibre-italic.fntdata"/><Relationship Id="rId47" Type="http://schemas.openxmlformats.org/officeDocument/2006/relationships/font" Target="fonts/AveriaSerifLibre-bold.fntdata"/><Relationship Id="rId49" Type="http://schemas.openxmlformats.org/officeDocument/2006/relationships/font" Target="fonts/AveriaSerifLibre-boldItalic.fntdata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73" Type="http://schemas.openxmlformats.org/officeDocument/2006/relationships/font" Target="fonts/BarlowLight-regular.fntdata"/><Relationship Id="rId72" Type="http://schemas.openxmlformats.org/officeDocument/2006/relationships/font" Target="fonts/PlayfairDisplaySC-boldItalic.fntdata"/><Relationship Id="rId31" Type="http://schemas.openxmlformats.org/officeDocument/2006/relationships/font" Target="fonts/RalewayThin-boldItalic.fntdata"/><Relationship Id="rId75" Type="http://schemas.openxmlformats.org/officeDocument/2006/relationships/font" Target="fonts/BarlowLight-italic.fntdata"/><Relationship Id="rId30" Type="http://schemas.openxmlformats.org/officeDocument/2006/relationships/font" Target="fonts/RalewayThin-bold.fntdata"/><Relationship Id="rId74" Type="http://schemas.openxmlformats.org/officeDocument/2006/relationships/font" Target="fonts/BarlowLight-bold.fntdata"/><Relationship Id="rId33" Type="http://schemas.openxmlformats.org/officeDocument/2006/relationships/font" Target="fonts/KaushanScript-regular.fntdata"/><Relationship Id="rId32" Type="http://schemas.openxmlformats.org/officeDocument/2006/relationships/font" Target="fonts/Sofia-regular.fntdata"/><Relationship Id="rId76" Type="http://schemas.openxmlformats.org/officeDocument/2006/relationships/font" Target="fonts/BarlowLight-boldItalic.fntdata"/><Relationship Id="rId35" Type="http://schemas.openxmlformats.org/officeDocument/2006/relationships/font" Target="fonts/Gaegu-regular.fntdata"/><Relationship Id="rId34" Type="http://schemas.openxmlformats.org/officeDocument/2006/relationships/font" Target="fonts/CaveatBrush-regular.fntdata"/><Relationship Id="rId71" Type="http://schemas.openxmlformats.org/officeDocument/2006/relationships/font" Target="fonts/PlayfairDisplaySC-italic.fntdata"/><Relationship Id="rId70" Type="http://schemas.openxmlformats.org/officeDocument/2006/relationships/font" Target="fonts/PlayfairDisplaySC-bold.fntdata"/><Relationship Id="rId37" Type="http://schemas.openxmlformats.org/officeDocument/2006/relationships/font" Target="fonts/FanwoodText-regular.fntdata"/><Relationship Id="rId36" Type="http://schemas.openxmlformats.org/officeDocument/2006/relationships/font" Target="fonts/Gaegu-bold.fntdata"/><Relationship Id="rId39" Type="http://schemas.openxmlformats.org/officeDocument/2006/relationships/font" Target="fonts/BenchNine-regular.fntdata"/><Relationship Id="rId38" Type="http://schemas.openxmlformats.org/officeDocument/2006/relationships/font" Target="fonts/FanwoodText-italic.fntdata"/><Relationship Id="rId62" Type="http://schemas.openxmlformats.org/officeDocument/2006/relationships/font" Target="fonts/Nunito-boldItalic.fntdata"/><Relationship Id="rId61" Type="http://schemas.openxmlformats.org/officeDocument/2006/relationships/font" Target="fonts/Nunito-italic.fntdata"/><Relationship Id="rId20" Type="http://schemas.openxmlformats.org/officeDocument/2006/relationships/slide" Target="slides/slide13.xml"/><Relationship Id="rId64" Type="http://schemas.openxmlformats.org/officeDocument/2006/relationships/font" Target="fonts/Barlow-regular.fntdata"/><Relationship Id="rId63" Type="http://schemas.openxmlformats.org/officeDocument/2006/relationships/font" Target="fonts/Rochester-regular.fntdata"/><Relationship Id="rId22" Type="http://schemas.openxmlformats.org/officeDocument/2006/relationships/font" Target="fonts/JosefinSlab-bold.fntdata"/><Relationship Id="rId66" Type="http://schemas.openxmlformats.org/officeDocument/2006/relationships/font" Target="fonts/Barlow-italic.fntdata"/><Relationship Id="rId21" Type="http://schemas.openxmlformats.org/officeDocument/2006/relationships/font" Target="fonts/JosefinSlab-regular.fntdata"/><Relationship Id="rId65" Type="http://schemas.openxmlformats.org/officeDocument/2006/relationships/font" Target="fonts/Barlow-bold.fntdata"/><Relationship Id="rId24" Type="http://schemas.openxmlformats.org/officeDocument/2006/relationships/font" Target="fonts/JosefinSlab-boldItalic.fntdata"/><Relationship Id="rId68" Type="http://schemas.openxmlformats.org/officeDocument/2006/relationships/font" Target="fonts/Delius-regular.fntdata"/><Relationship Id="rId23" Type="http://schemas.openxmlformats.org/officeDocument/2006/relationships/font" Target="fonts/JosefinSlab-italic.fntdata"/><Relationship Id="rId67" Type="http://schemas.openxmlformats.org/officeDocument/2006/relationships/font" Target="fonts/Barlow-boldItalic.fntdata"/><Relationship Id="rId60" Type="http://schemas.openxmlformats.org/officeDocument/2006/relationships/font" Target="fonts/Nunito-bold.fntdata"/><Relationship Id="rId26" Type="http://schemas.openxmlformats.org/officeDocument/2006/relationships/font" Target="fonts/Raleway-regular.fntdata"/><Relationship Id="rId25" Type="http://schemas.openxmlformats.org/officeDocument/2006/relationships/font" Target="fonts/ElsieSwashCaps-regular.fntdata"/><Relationship Id="rId69" Type="http://schemas.openxmlformats.org/officeDocument/2006/relationships/font" Target="fonts/PlayfairDisplaySC-regular.fntdata"/><Relationship Id="rId28" Type="http://schemas.openxmlformats.org/officeDocument/2006/relationships/font" Target="fonts/Raleway-italic.fntdata"/><Relationship Id="rId27" Type="http://schemas.openxmlformats.org/officeDocument/2006/relationships/font" Target="fonts/Raleway-bold.fntdata"/><Relationship Id="rId29" Type="http://schemas.openxmlformats.org/officeDocument/2006/relationships/font" Target="fonts/Raleway-boldItalic.fntdata"/><Relationship Id="rId51" Type="http://schemas.openxmlformats.org/officeDocument/2006/relationships/font" Target="fonts/JosefinSansThin-bold.fntdata"/><Relationship Id="rId50" Type="http://schemas.openxmlformats.org/officeDocument/2006/relationships/font" Target="fonts/JosefinSansThin-regular.fntdata"/><Relationship Id="rId53" Type="http://schemas.openxmlformats.org/officeDocument/2006/relationships/font" Target="fonts/JosefinSansThin-boldItalic.fntdata"/><Relationship Id="rId52" Type="http://schemas.openxmlformats.org/officeDocument/2006/relationships/font" Target="fonts/JosefinSansThin-italic.fntdata"/><Relationship Id="rId11" Type="http://schemas.openxmlformats.org/officeDocument/2006/relationships/slide" Target="slides/slide4.xml"/><Relationship Id="rId55" Type="http://schemas.openxmlformats.org/officeDocument/2006/relationships/font" Target="fonts/Handlee-regular.fntdata"/><Relationship Id="rId10" Type="http://schemas.openxmlformats.org/officeDocument/2006/relationships/slide" Target="slides/slide3.xml"/><Relationship Id="rId54" Type="http://schemas.openxmlformats.org/officeDocument/2006/relationships/font" Target="fonts/HomemadeApple-regular.fntdata"/><Relationship Id="rId13" Type="http://schemas.openxmlformats.org/officeDocument/2006/relationships/slide" Target="slides/slide6.xml"/><Relationship Id="rId57" Type="http://schemas.openxmlformats.org/officeDocument/2006/relationships/font" Target="fonts/SpectralExtraBold-boldItalic.fntdata"/><Relationship Id="rId12" Type="http://schemas.openxmlformats.org/officeDocument/2006/relationships/slide" Target="slides/slide5.xml"/><Relationship Id="rId56" Type="http://schemas.openxmlformats.org/officeDocument/2006/relationships/font" Target="fonts/SpectralExtraBold-bold.fntdata"/><Relationship Id="rId15" Type="http://schemas.openxmlformats.org/officeDocument/2006/relationships/slide" Target="slides/slide8.xml"/><Relationship Id="rId59" Type="http://schemas.openxmlformats.org/officeDocument/2006/relationships/font" Target="fonts/Nunito-regular.fntdata"/><Relationship Id="rId14" Type="http://schemas.openxmlformats.org/officeDocument/2006/relationships/slide" Target="slides/slide7.xml"/><Relationship Id="rId58" Type="http://schemas.openxmlformats.org/officeDocument/2006/relationships/font" Target="fonts/Mansalva-regular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gc797e3692e_0_3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2" name="Google Shape;372;gc797e3692e_0_3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c797e3692e_0_6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" name="Google Shape;378;gc797e3692e_0_6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c797e3692e_0_10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" name="Google Shape;389;gc797e3692e_0_10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c797e3692e_0_13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5" name="Google Shape;395;gc797e3692e_0_13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gc797e3692e_0_15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5" name="Google Shape;415;gc797e3692e_0_15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c797e3692e_0_18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3" name="Google Shape;433;gc797e3692e_0_18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c797e3692e_0_22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2" name="Google Shape;452;gc797e3692e_0_22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gc797e3692e_0_25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8" name="Google Shape;468;gc797e3692e_0_25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gc797e3692e_0_29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8" name="Google Shape;478;gc797e3692e_0_29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gc797e3692e_0_32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1" name="Google Shape;501;gc797e3692e_0_32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gc797e3692e_0_36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7" name="Google Shape;507;gc797e3692e_0_36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gc797e3692e_0_39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1" name="Google Shape;531;gc797e3692e_0_39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gc797e3692e_0_43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1" name="Google Shape;541;gc797e3692e_0_43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hyperlink" Target="http://bit.ly/2Tynxth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hyperlink" Target="http://bit.ly/2Tynxth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rgbClr val="EDB390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4"/>
          <p:cNvGrpSpPr/>
          <p:nvPr/>
        </p:nvGrpSpPr>
        <p:grpSpPr>
          <a:xfrm>
            <a:off x="3825600" y="-374250"/>
            <a:ext cx="5892000" cy="6006375"/>
            <a:chOff x="3825600" y="-374250"/>
            <a:chExt cx="5892000" cy="6006375"/>
          </a:xfrm>
        </p:grpSpPr>
        <p:sp>
          <p:nvSpPr>
            <p:cNvPr id="55" name="Google Shape;55;p14"/>
            <p:cNvSpPr/>
            <p:nvPr/>
          </p:nvSpPr>
          <p:spPr>
            <a:xfrm flipH="1">
              <a:off x="3825600" y="-374250"/>
              <a:ext cx="5892000" cy="5892000"/>
            </a:xfrm>
            <a:prstGeom prst="ellipse">
              <a:avLst/>
            </a:prstGeom>
            <a:solidFill>
              <a:srgbClr val="5D40A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14"/>
            <p:cNvSpPr/>
            <p:nvPr/>
          </p:nvSpPr>
          <p:spPr>
            <a:xfrm flipH="1">
              <a:off x="7433400" y="-374250"/>
              <a:ext cx="2284200" cy="2284200"/>
            </a:xfrm>
            <a:prstGeom prst="ellipse">
              <a:avLst/>
            </a:prstGeom>
            <a:solidFill>
              <a:srgbClr val="5D40A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14"/>
            <p:cNvSpPr/>
            <p:nvPr/>
          </p:nvSpPr>
          <p:spPr>
            <a:xfrm flipH="1">
              <a:off x="7433400" y="3347925"/>
              <a:ext cx="2284200" cy="2284200"/>
            </a:xfrm>
            <a:prstGeom prst="ellipse">
              <a:avLst/>
            </a:prstGeom>
            <a:solidFill>
              <a:srgbClr val="5D40A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8" name="Google Shape;58;p14"/>
          <p:cNvSpPr txBox="1"/>
          <p:nvPr>
            <p:ph type="ctrTitle"/>
          </p:nvPr>
        </p:nvSpPr>
        <p:spPr>
          <a:xfrm flipH="1">
            <a:off x="4886300" y="1444975"/>
            <a:ext cx="3537600" cy="181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5200"/>
              <a:buNone/>
              <a:defRPr b="0" sz="4800">
                <a:latin typeface="Raleway Thin"/>
                <a:ea typeface="Raleway Thin"/>
                <a:cs typeface="Raleway Thin"/>
                <a:sym typeface="Raleway Thin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9" name="Google Shape;59;p14"/>
          <p:cNvSpPr txBox="1"/>
          <p:nvPr>
            <p:ph idx="1" type="subTitle"/>
          </p:nvPr>
        </p:nvSpPr>
        <p:spPr>
          <a:xfrm flipH="1">
            <a:off x="6388700" y="3253928"/>
            <a:ext cx="2035200" cy="44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rgbClr val="EDB390"/>
        </a:soli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Google Shape;61;p15"/>
          <p:cNvGrpSpPr/>
          <p:nvPr/>
        </p:nvGrpSpPr>
        <p:grpSpPr>
          <a:xfrm>
            <a:off x="3478250" y="-5151386"/>
            <a:ext cx="10298100" cy="10298236"/>
            <a:chOff x="3478250" y="-5151386"/>
            <a:chExt cx="10298100" cy="10298236"/>
          </a:xfrm>
        </p:grpSpPr>
        <p:sp>
          <p:nvSpPr>
            <p:cNvPr id="62" name="Google Shape;62;p15"/>
            <p:cNvSpPr/>
            <p:nvPr/>
          </p:nvSpPr>
          <p:spPr>
            <a:xfrm rot="5400000">
              <a:off x="3478250" y="-5151386"/>
              <a:ext cx="10298100" cy="10298100"/>
            </a:xfrm>
            <a:prstGeom prst="pie">
              <a:avLst>
                <a:gd fmla="val 0" name="adj1"/>
                <a:gd fmla="val 5464960" name="adj2"/>
              </a:avLst>
            </a:prstGeom>
            <a:solidFill>
              <a:srgbClr val="5D40A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15"/>
            <p:cNvSpPr/>
            <p:nvPr/>
          </p:nvSpPr>
          <p:spPr>
            <a:xfrm>
              <a:off x="8579550" y="-24250"/>
              <a:ext cx="578400" cy="5171100"/>
            </a:xfrm>
            <a:prstGeom prst="rect">
              <a:avLst/>
            </a:prstGeom>
            <a:solidFill>
              <a:srgbClr val="5D40A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4" name="Google Shape;64;p15"/>
          <p:cNvSpPr txBox="1"/>
          <p:nvPr>
            <p:ph type="title"/>
          </p:nvPr>
        </p:nvSpPr>
        <p:spPr>
          <a:xfrm flipH="1">
            <a:off x="4574353" y="1819725"/>
            <a:ext cx="3846000" cy="1345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b="0" sz="3600">
                <a:latin typeface="Raleway Thin"/>
                <a:ea typeface="Raleway Thin"/>
                <a:cs typeface="Raleway Thin"/>
                <a:sym typeface="Raleway Thin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5" name="Google Shape;65;p15"/>
          <p:cNvSpPr txBox="1"/>
          <p:nvPr>
            <p:ph idx="1" type="subTitle"/>
          </p:nvPr>
        </p:nvSpPr>
        <p:spPr>
          <a:xfrm flipH="1">
            <a:off x="5842453" y="3165525"/>
            <a:ext cx="2577900" cy="84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6" name="Google Shape;66;p15"/>
          <p:cNvSpPr txBox="1"/>
          <p:nvPr>
            <p:ph hasCustomPrompt="1" idx="2" type="title"/>
          </p:nvPr>
        </p:nvSpPr>
        <p:spPr>
          <a:xfrm flipH="1">
            <a:off x="6324253" y="959400"/>
            <a:ext cx="2096100" cy="91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6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solidFill>
          <a:srgbClr val="5D40A4"/>
        </a:solidFill>
      </p:bgPr>
    </p:bg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719900" y="1393725"/>
            <a:ext cx="7704300" cy="30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400">
                <a:solidFill>
                  <a:schemeClr val="dk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lab Thin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lab Thin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lab Thin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lab Thin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lab Thin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lab Thin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lab Thin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Josefin Slab Thin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9" name="Google Shape;69;p16"/>
          <p:cNvSpPr txBox="1"/>
          <p:nvPr>
            <p:ph type="title"/>
          </p:nvPr>
        </p:nvSpPr>
        <p:spPr>
          <a:xfrm>
            <a:off x="720100" y="5098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bg>
      <p:bgPr>
        <a:solidFill>
          <a:srgbClr val="EDB390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oogle Shape;71;p17"/>
          <p:cNvGrpSpPr/>
          <p:nvPr/>
        </p:nvGrpSpPr>
        <p:grpSpPr>
          <a:xfrm flipH="1">
            <a:off x="-4626528" y="-5154736"/>
            <a:ext cx="10298100" cy="10298236"/>
            <a:chOff x="3478250" y="-5151386"/>
            <a:chExt cx="10298100" cy="10298236"/>
          </a:xfrm>
        </p:grpSpPr>
        <p:sp>
          <p:nvSpPr>
            <p:cNvPr id="72" name="Google Shape;72;p17"/>
            <p:cNvSpPr/>
            <p:nvPr/>
          </p:nvSpPr>
          <p:spPr>
            <a:xfrm rot="5400000">
              <a:off x="3478250" y="-5151386"/>
              <a:ext cx="10298100" cy="10298100"/>
            </a:xfrm>
            <a:prstGeom prst="pie">
              <a:avLst>
                <a:gd fmla="val 0" name="adj1"/>
                <a:gd fmla="val 5400495" name="adj2"/>
              </a:avLst>
            </a:prstGeom>
            <a:solidFill>
              <a:srgbClr val="5D40A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7"/>
            <p:cNvSpPr/>
            <p:nvPr/>
          </p:nvSpPr>
          <p:spPr>
            <a:xfrm>
              <a:off x="8579547" y="3350"/>
              <a:ext cx="578400" cy="5143500"/>
            </a:xfrm>
            <a:prstGeom prst="rect">
              <a:avLst/>
            </a:prstGeom>
            <a:solidFill>
              <a:srgbClr val="5D40A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4" name="Google Shape;74;p17"/>
          <p:cNvSpPr/>
          <p:nvPr/>
        </p:nvSpPr>
        <p:spPr>
          <a:xfrm>
            <a:off x="453625" y="1158150"/>
            <a:ext cx="3885300" cy="3885300"/>
          </a:xfrm>
          <a:prstGeom prst="ellipse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17"/>
          <p:cNvSpPr/>
          <p:nvPr/>
        </p:nvSpPr>
        <p:spPr>
          <a:xfrm>
            <a:off x="4804825" y="1158150"/>
            <a:ext cx="3885300" cy="3885300"/>
          </a:xfrm>
          <a:prstGeom prst="ellipse">
            <a:avLst/>
          </a:prstGeom>
          <a:solidFill>
            <a:srgbClr val="5D40A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7"/>
          <p:cNvSpPr txBox="1"/>
          <p:nvPr>
            <p:ph idx="1" type="subTitle"/>
          </p:nvPr>
        </p:nvSpPr>
        <p:spPr>
          <a:xfrm flipH="1">
            <a:off x="5341175" y="2349050"/>
            <a:ext cx="2668200" cy="445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Josefin Sans"/>
              <a:buNone/>
              <a:defRPr sz="2000">
                <a:solidFill>
                  <a:srgbClr val="EDB390"/>
                </a:solidFill>
                <a:latin typeface="Raleway Thin"/>
                <a:ea typeface="Raleway Thin"/>
                <a:cs typeface="Raleway Thin"/>
                <a:sym typeface="Raleway Thin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Josefin Sans"/>
              <a:buNone/>
              <a:defRPr b="1" sz="1400"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Josefin Sans"/>
              <a:buNone/>
              <a:defRPr b="1" sz="1400"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Josefin Sans"/>
              <a:buNone/>
              <a:defRPr b="1" sz="1400"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Josefin Sans"/>
              <a:buNone/>
              <a:defRPr b="1" sz="1400"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Josefin Sans"/>
              <a:buNone/>
              <a:defRPr b="1" sz="1400"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Josefin Sans"/>
              <a:buNone/>
              <a:defRPr b="1" sz="1400"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Josefin Sans"/>
              <a:buNone/>
              <a:defRPr b="1" sz="1400"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Josefin Sans"/>
              <a:buNone/>
              <a:defRPr b="1" sz="1400"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77" name="Google Shape;77;p17"/>
          <p:cNvSpPr txBox="1"/>
          <p:nvPr>
            <p:ph idx="2" type="subTitle"/>
          </p:nvPr>
        </p:nvSpPr>
        <p:spPr>
          <a:xfrm flipH="1">
            <a:off x="5341175" y="2893400"/>
            <a:ext cx="2668200" cy="131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Josefin Slab"/>
              <a:buNone/>
              <a:defRPr>
                <a:solidFill>
                  <a:srgbClr val="EDB390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Josefin Slab"/>
              <a:buNone/>
              <a:defRPr sz="1100">
                <a:latin typeface="Josefin Slab"/>
                <a:ea typeface="Josefin Slab"/>
                <a:cs typeface="Josefin Slab"/>
                <a:sym typeface="Josefin Slab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Josefin Slab"/>
              <a:buNone/>
              <a:defRPr sz="1100">
                <a:latin typeface="Josefin Slab"/>
                <a:ea typeface="Josefin Slab"/>
                <a:cs typeface="Josefin Slab"/>
                <a:sym typeface="Josefin Slab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Josefin Slab"/>
              <a:buNone/>
              <a:defRPr sz="1100">
                <a:latin typeface="Josefin Slab"/>
                <a:ea typeface="Josefin Slab"/>
                <a:cs typeface="Josefin Slab"/>
                <a:sym typeface="Josefin Slab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Josefin Slab"/>
              <a:buNone/>
              <a:defRPr sz="1100">
                <a:latin typeface="Josefin Slab"/>
                <a:ea typeface="Josefin Slab"/>
                <a:cs typeface="Josefin Slab"/>
                <a:sym typeface="Josefin Slab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Josefin Slab"/>
              <a:buNone/>
              <a:defRPr sz="1100">
                <a:latin typeface="Josefin Slab"/>
                <a:ea typeface="Josefin Slab"/>
                <a:cs typeface="Josefin Slab"/>
                <a:sym typeface="Josefin Slab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Josefin Slab"/>
              <a:buNone/>
              <a:defRPr sz="1100">
                <a:latin typeface="Josefin Slab"/>
                <a:ea typeface="Josefin Slab"/>
                <a:cs typeface="Josefin Slab"/>
                <a:sym typeface="Josefin Slab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Josefin Slab"/>
              <a:buNone/>
              <a:defRPr sz="1100">
                <a:latin typeface="Josefin Slab"/>
                <a:ea typeface="Josefin Slab"/>
                <a:cs typeface="Josefin Slab"/>
                <a:sym typeface="Josefin Slab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Josefin Slab"/>
              <a:buNone/>
              <a:defRPr sz="1100">
                <a:latin typeface="Josefin Slab"/>
                <a:ea typeface="Josefin Slab"/>
                <a:cs typeface="Josefin Slab"/>
                <a:sym typeface="Josefin Slab"/>
              </a:defRPr>
            </a:lvl9pPr>
          </a:lstStyle>
          <a:p/>
        </p:txBody>
      </p:sp>
      <p:sp>
        <p:nvSpPr>
          <p:cNvPr id="78" name="Google Shape;78;p17"/>
          <p:cNvSpPr txBox="1"/>
          <p:nvPr>
            <p:ph idx="3" type="subTitle"/>
          </p:nvPr>
        </p:nvSpPr>
        <p:spPr>
          <a:xfrm flipH="1">
            <a:off x="1134600" y="2349050"/>
            <a:ext cx="2668200" cy="445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Josefin Sans"/>
              <a:buNone/>
              <a:defRPr sz="2000">
                <a:solidFill>
                  <a:srgbClr val="5D40A4"/>
                </a:solidFill>
                <a:latin typeface="Raleway Thin"/>
                <a:ea typeface="Raleway Thin"/>
                <a:cs typeface="Raleway Thin"/>
                <a:sym typeface="Raleway Thin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Josefin Sans"/>
              <a:buNone/>
              <a:defRPr b="1" sz="1400"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Josefin Sans"/>
              <a:buNone/>
              <a:defRPr b="1" sz="1400"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Josefin Sans"/>
              <a:buNone/>
              <a:defRPr b="1" sz="1400"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Josefin Sans"/>
              <a:buNone/>
              <a:defRPr b="1" sz="1400"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Josefin Sans"/>
              <a:buNone/>
              <a:defRPr b="1" sz="1400"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Josefin Sans"/>
              <a:buNone/>
              <a:defRPr b="1" sz="1400"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Josefin Sans"/>
              <a:buNone/>
              <a:defRPr b="1" sz="1400"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Josefin Sans"/>
              <a:buNone/>
              <a:defRPr b="1" sz="1400"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79" name="Google Shape;79;p17"/>
          <p:cNvSpPr txBox="1"/>
          <p:nvPr>
            <p:ph idx="4" type="subTitle"/>
          </p:nvPr>
        </p:nvSpPr>
        <p:spPr>
          <a:xfrm flipH="1">
            <a:off x="1134600" y="2893400"/>
            <a:ext cx="2668200" cy="131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Josefin Slab"/>
              <a:buNone/>
              <a:defRPr>
                <a:solidFill>
                  <a:srgbClr val="5D40A4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Josefin Slab"/>
              <a:buNone/>
              <a:defRPr sz="1100">
                <a:latin typeface="Josefin Slab"/>
                <a:ea typeface="Josefin Slab"/>
                <a:cs typeface="Josefin Slab"/>
                <a:sym typeface="Josefin Slab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Josefin Slab"/>
              <a:buNone/>
              <a:defRPr sz="1100">
                <a:latin typeface="Josefin Slab"/>
                <a:ea typeface="Josefin Slab"/>
                <a:cs typeface="Josefin Slab"/>
                <a:sym typeface="Josefin Slab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Josefin Slab"/>
              <a:buNone/>
              <a:defRPr sz="1100">
                <a:latin typeface="Josefin Slab"/>
                <a:ea typeface="Josefin Slab"/>
                <a:cs typeface="Josefin Slab"/>
                <a:sym typeface="Josefin Slab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Josefin Slab"/>
              <a:buNone/>
              <a:defRPr sz="1100">
                <a:latin typeface="Josefin Slab"/>
                <a:ea typeface="Josefin Slab"/>
                <a:cs typeface="Josefin Slab"/>
                <a:sym typeface="Josefin Slab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Josefin Slab"/>
              <a:buNone/>
              <a:defRPr sz="1100">
                <a:latin typeface="Josefin Slab"/>
                <a:ea typeface="Josefin Slab"/>
                <a:cs typeface="Josefin Slab"/>
                <a:sym typeface="Josefin Slab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Josefin Slab"/>
              <a:buNone/>
              <a:defRPr sz="1100">
                <a:latin typeface="Josefin Slab"/>
                <a:ea typeface="Josefin Slab"/>
                <a:cs typeface="Josefin Slab"/>
                <a:sym typeface="Josefin Slab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Josefin Slab"/>
              <a:buNone/>
              <a:defRPr sz="1100">
                <a:latin typeface="Josefin Slab"/>
                <a:ea typeface="Josefin Slab"/>
                <a:cs typeface="Josefin Slab"/>
                <a:sym typeface="Josefin Slab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Josefin Slab"/>
              <a:buNone/>
              <a:defRPr sz="1100">
                <a:latin typeface="Josefin Slab"/>
                <a:ea typeface="Josefin Slab"/>
                <a:cs typeface="Josefin Slab"/>
                <a:sym typeface="Josefin Slab"/>
              </a:defRPr>
            </a:lvl9pPr>
          </a:lstStyle>
          <a:p/>
        </p:txBody>
      </p:sp>
      <p:sp>
        <p:nvSpPr>
          <p:cNvPr id="80" name="Google Shape;80;p17"/>
          <p:cNvSpPr txBox="1"/>
          <p:nvPr>
            <p:ph type="title"/>
          </p:nvPr>
        </p:nvSpPr>
        <p:spPr>
          <a:xfrm>
            <a:off x="720100" y="5098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solidFill>
          <a:srgbClr val="EDB390"/>
        </a:soli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8"/>
          <p:cNvSpPr txBox="1"/>
          <p:nvPr>
            <p:ph type="title"/>
          </p:nvPr>
        </p:nvSpPr>
        <p:spPr>
          <a:xfrm>
            <a:off x="720100" y="5098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bg>
      <p:bgPr>
        <a:solidFill>
          <a:srgbClr val="5D40A4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9"/>
          <p:cNvGrpSpPr/>
          <p:nvPr/>
        </p:nvGrpSpPr>
        <p:grpSpPr>
          <a:xfrm>
            <a:off x="1264775" y="-352275"/>
            <a:ext cx="7887775" cy="5848200"/>
            <a:chOff x="1264775" y="-352275"/>
            <a:chExt cx="7887775" cy="5848200"/>
          </a:xfrm>
        </p:grpSpPr>
        <p:sp>
          <p:nvSpPr>
            <p:cNvPr id="85" name="Google Shape;85;p19"/>
            <p:cNvSpPr/>
            <p:nvPr/>
          </p:nvSpPr>
          <p:spPr>
            <a:xfrm>
              <a:off x="1264775" y="-352275"/>
              <a:ext cx="5848200" cy="5848200"/>
            </a:xfrm>
            <a:prstGeom prst="ellipse">
              <a:avLst/>
            </a:prstGeom>
            <a:solidFill>
              <a:srgbClr val="EDB3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9"/>
            <p:cNvSpPr/>
            <p:nvPr/>
          </p:nvSpPr>
          <p:spPr>
            <a:xfrm>
              <a:off x="4843950" y="-5575"/>
              <a:ext cx="4308600" cy="5143500"/>
            </a:xfrm>
            <a:prstGeom prst="rect">
              <a:avLst/>
            </a:prstGeom>
            <a:solidFill>
              <a:srgbClr val="EDB3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7" name="Google Shape;87;p19"/>
          <p:cNvSpPr txBox="1"/>
          <p:nvPr>
            <p:ph idx="1" type="subTitle"/>
          </p:nvPr>
        </p:nvSpPr>
        <p:spPr>
          <a:xfrm>
            <a:off x="2488325" y="1447600"/>
            <a:ext cx="4167300" cy="144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>
                <a:solidFill>
                  <a:srgbClr val="5D40A4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88" name="Google Shape;88;p19"/>
          <p:cNvSpPr txBox="1"/>
          <p:nvPr>
            <p:ph type="title"/>
          </p:nvPr>
        </p:nvSpPr>
        <p:spPr>
          <a:xfrm>
            <a:off x="2488275" y="3330588"/>
            <a:ext cx="4167300" cy="55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rgbClr val="EDB390"/>
        </a:solid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0"/>
          <p:cNvSpPr txBox="1"/>
          <p:nvPr>
            <p:ph type="title"/>
          </p:nvPr>
        </p:nvSpPr>
        <p:spPr>
          <a:xfrm>
            <a:off x="2477700" y="1502850"/>
            <a:ext cx="5939700" cy="213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4800"/>
              <a:buNone/>
              <a:defRPr sz="7200">
                <a:solidFill>
                  <a:srgbClr val="5D40A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solidFill>
          <a:srgbClr val="EDB390"/>
        </a:solid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1"/>
          <p:cNvSpPr txBox="1"/>
          <p:nvPr>
            <p:ph idx="1" type="subTitle"/>
          </p:nvPr>
        </p:nvSpPr>
        <p:spPr>
          <a:xfrm>
            <a:off x="1893725" y="1817750"/>
            <a:ext cx="5336100" cy="157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93" name="Google Shape;93;p21"/>
          <p:cNvSpPr txBox="1"/>
          <p:nvPr>
            <p:ph type="title"/>
          </p:nvPr>
        </p:nvSpPr>
        <p:spPr>
          <a:xfrm>
            <a:off x="720100" y="5098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bg>
      <p:bgPr>
        <a:solidFill>
          <a:srgbClr val="5D40A4"/>
        </a:solid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2"/>
          <p:cNvSpPr txBox="1"/>
          <p:nvPr>
            <p:ph type="title"/>
          </p:nvPr>
        </p:nvSpPr>
        <p:spPr>
          <a:xfrm>
            <a:off x="720100" y="5098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rgbClr val="5D40A4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3"/>
          <p:cNvSpPr/>
          <p:nvPr/>
        </p:nvSpPr>
        <p:spPr>
          <a:xfrm flipH="1" rot="5400000">
            <a:off x="4015475" y="19118"/>
            <a:ext cx="10261800" cy="10261800"/>
          </a:xfrm>
          <a:prstGeom prst="pie">
            <a:avLst>
              <a:gd fmla="val 0" name="adj1"/>
              <a:gd fmla="val 5410776" name="adj2"/>
            </a:avLst>
          </a:prstGeom>
          <a:solidFill>
            <a:srgbClr val="EDB3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23"/>
          <p:cNvSpPr txBox="1"/>
          <p:nvPr>
            <p:ph hasCustomPrompt="1" type="title"/>
          </p:nvPr>
        </p:nvSpPr>
        <p:spPr>
          <a:xfrm>
            <a:off x="720100" y="1957125"/>
            <a:ext cx="7703700" cy="1518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9600">
                <a:solidFill>
                  <a:srgbClr val="F3F3F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9" name="Google Shape;99;p23"/>
          <p:cNvSpPr txBox="1"/>
          <p:nvPr>
            <p:ph idx="1" type="body"/>
          </p:nvPr>
        </p:nvSpPr>
        <p:spPr>
          <a:xfrm>
            <a:off x="1890975" y="3475725"/>
            <a:ext cx="5362200" cy="7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>
                <a:solidFill>
                  <a:schemeClr val="dk1"/>
                </a:solidFill>
              </a:defRPr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0" name="Google Shape;100;p23"/>
          <p:cNvSpPr txBox="1"/>
          <p:nvPr>
            <p:ph idx="2" type="title"/>
          </p:nvPr>
        </p:nvSpPr>
        <p:spPr>
          <a:xfrm>
            <a:off x="720100" y="5098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dk1"/>
        </a:solid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BLANK_1">
    <p:bg>
      <p:bgPr>
        <a:solidFill>
          <a:srgbClr val="5D40A4"/>
        </a:solidFill>
      </p:bgPr>
    </p:bg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5"/>
          <p:cNvSpPr txBox="1"/>
          <p:nvPr>
            <p:ph type="title"/>
          </p:nvPr>
        </p:nvSpPr>
        <p:spPr>
          <a:xfrm>
            <a:off x="5971006" y="3436046"/>
            <a:ext cx="2453100" cy="42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7200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i="0" sz="1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04" name="Google Shape;104;p25"/>
          <p:cNvSpPr txBox="1"/>
          <p:nvPr>
            <p:ph idx="1" type="subTitle"/>
          </p:nvPr>
        </p:nvSpPr>
        <p:spPr>
          <a:xfrm>
            <a:off x="5971006" y="3763024"/>
            <a:ext cx="2453100" cy="6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05" name="Google Shape;105;p25"/>
          <p:cNvSpPr txBox="1"/>
          <p:nvPr>
            <p:ph idx="2" type="title"/>
          </p:nvPr>
        </p:nvSpPr>
        <p:spPr>
          <a:xfrm>
            <a:off x="720100" y="3436041"/>
            <a:ext cx="2453100" cy="42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i="0" sz="1400">
                <a:solidFill>
                  <a:schemeClr val="dk1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06" name="Google Shape;106;p25"/>
          <p:cNvSpPr txBox="1"/>
          <p:nvPr>
            <p:ph idx="3" type="subTitle"/>
          </p:nvPr>
        </p:nvSpPr>
        <p:spPr>
          <a:xfrm>
            <a:off x="720100" y="3762994"/>
            <a:ext cx="2453100" cy="6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07" name="Google Shape;107;p25"/>
          <p:cNvSpPr txBox="1"/>
          <p:nvPr>
            <p:ph idx="4" type="title"/>
          </p:nvPr>
        </p:nvSpPr>
        <p:spPr>
          <a:xfrm>
            <a:off x="3345465" y="3436046"/>
            <a:ext cx="2453100" cy="42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7200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i="0" sz="1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08" name="Google Shape;108;p25"/>
          <p:cNvSpPr txBox="1"/>
          <p:nvPr>
            <p:ph idx="5" type="subTitle"/>
          </p:nvPr>
        </p:nvSpPr>
        <p:spPr>
          <a:xfrm>
            <a:off x="3345465" y="3763022"/>
            <a:ext cx="2453100" cy="6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09" name="Google Shape;109;p25"/>
          <p:cNvSpPr txBox="1"/>
          <p:nvPr>
            <p:ph hasCustomPrompt="1" idx="6" type="title"/>
          </p:nvPr>
        </p:nvSpPr>
        <p:spPr>
          <a:xfrm>
            <a:off x="6851681" y="2969152"/>
            <a:ext cx="691500" cy="5109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rgbClr val="5D40A4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9pPr>
          </a:lstStyle>
          <a:p>
            <a:r>
              <a:t>xx%</a:t>
            </a:r>
          </a:p>
        </p:txBody>
      </p:sp>
      <p:sp>
        <p:nvSpPr>
          <p:cNvPr id="110" name="Google Shape;110;p25"/>
          <p:cNvSpPr txBox="1"/>
          <p:nvPr>
            <p:ph hasCustomPrompt="1" idx="7" type="title"/>
          </p:nvPr>
        </p:nvSpPr>
        <p:spPr>
          <a:xfrm>
            <a:off x="1538350" y="2969144"/>
            <a:ext cx="816600" cy="5109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rgbClr val="5D40A4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9pPr>
          </a:lstStyle>
          <a:p>
            <a:r>
              <a:t>xx%</a:t>
            </a:r>
          </a:p>
        </p:txBody>
      </p:sp>
      <p:sp>
        <p:nvSpPr>
          <p:cNvPr id="111" name="Google Shape;111;p25"/>
          <p:cNvSpPr txBox="1"/>
          <p:nvPr>
            <p:ph hasCustomPrompt="1" idx="8" type="title"/>
          </p:nvPr>
        </p:nvSpPr>
        <p:spPr>
          <a:xfrm>
            <a:off x="4226265" y="2969152"/>
            <a:ext cx="691500" cy="5109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rgbClr val="5D40A4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9pPr>
          </a:lstStyle>
          <a:p>
            <a:r>
              <a:t>xx%</a:t>
            </a:r>
          </a:p>
        </p:txBody>
      </p:sp>
      <p:sp>
        <p:nvSpPr>
          <p:cNvPr id="112" name="Google Shape;112;p25"/>
          <p:cNvSpPr txBox="1"/>
          <p:nvPr>
            <p:ph idx="9" type="title"/>
          </p:nvPr>
        </p:nvSpPr>
        <p:spPr>
          <a:xfrm>
            <a:off x="5971006" y="1472292"/>
            <a:ext cx="2453100" cy="42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7200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i="0" sz="14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13" name="Google Shape;113;p25"/>
          <p:cNvSpPr txBox="1"/>
          <p:nvPr>
            <p:ph idx="13" type="subTitle"/>
          </p:nvPr>
        </p:nvSpPr>
        <p:spPr>
          <a:xfrm>
            <a:off x="5971006" y="1799269"/>
            <a:ext cx="2453100" cy="6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14" name="Google Shape;114;p25"/>
          <p:cNvSpPr txBox="1"/>
          <p:nvPr>
            <p:ph idx="14" type="title"/>
          </p:nvPr>
        </p:nvSpPr>
        <p:spPr>
          <a:xfrm>
            <a:off x="720247" y="1472292"/>
            <a:ext cx="2452800" cy="42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i="0" sz="1400"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15" name="Google Shape;115;p25"/>
          <p:cNvSpPr txBox="1"/>
          <p:nvPr>
            <p:ph idx="15" type="subTitle"/>
          </p:nvPr>
        </p:nvSpPr>
        <p:spPr>
          <a:xfrm>
            <a:off x="720247" y="1799243"/>
            <a:ext cx="2452800" cy="6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16" name="Google Shape;116;p25"/>
          <p:cNvSpPr txBox="1"/>
          <p:nvPr>
            <p:ph idx="16" type="title"/>
          </p:nvPr>
        </p:nvSpPr>
        <p:spPr>
          <a:xfrm>
            <a:off x="3345465" y="1472292"/>
            <a:ext cx="2453100" cy="42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7200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i="0" sz="14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17" name="Google Shape;117;p25"/>
          <p:cNvSpPr txBox="1"/>
          <p:nvPr>
            <p:ph idx="17" type="subTitle"/>
          </p:nvPr>
        </p:nvSpPr>
        <p:spPr>
          <a:xfrm>
            <a:off x="3345465" y="1799268"/>
            <a:ext cx="2453100" cy="6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118" name="Google Shape;118;p25"/>
          <p:cNvSpPr txBox="1"/>
          <p:nvPr>
            <p:ph hasCustomPrompt="1" idx="18" type="title"/>
          </p:nvPr>
        </p:nvSpPr>
        <p:spPr>
          <a:xfrm>
            <a:off x="6851681" y="1005397"/>
            <a:ext cx="691500" cy="5109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rgbClr val="5D40A4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9pPr>
          </a:lstStyle>
          <a:p>
            <a:r>
              <a:t>xx%</a:t>
            </a:r>
          </a:p>
        </p:txBody>
      </p:sp>
      <p:sp>
        <p:nvSpPr>
          <p:cNvPr id="119" name="Google Shape;119;p25"/>
          <p:cNvSpPr txBox="1"/>
          <p:nvPr>
            <p:ph hasCustomPrompt="1" idx="19" type="title"/>
          </p:nvPr>
        </p:nvSpPr>
        <p:spPr>
          <a:xfrm>
            <a:off x="1600900" y="1005398"/>
            <a:ext cx="691500" cy="5109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rgbClr val="5D40A4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9pPr>
          </a:lstStyle>
          <a:p>
            <a:r>
              <a:t>xx%</a:t>
            </a:r>
          </a:p>
        </p:txBody>
      </p:sp>
      <p:sp>
        <p:nvSpPr>
          <p:cNvPr id="120" name="Google Shape;120;p25"/>
          <p:cNvSpPr txBox="1"/>
          <p:nvPr>
            <p:ph hasCustomPrompt="1" idx="20" type="title"/>
          </p:nvPr>
        </p:nvSpPr>
        <p:spPr>
          <a:xfrm>
            <a:off x="4226265" y="1005398"/>
            <a:ext cx="691500" cy="5109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rgbClr val="5D40A4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columns ">
  <p:cSld name="BLANK_1_1_2">
    <p:bg>
      <p:bgPr>
        <a:solidFill>
          <a:srgbClr val="5D40A4"/>
        </a:solid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6"/>
          <p:cNvSpPr txBox="1"/>
          <p:nvPr>
            <p:ph idx="1" type="subTitle"/>
          </p:nvPr>
        </p:nvSpPr>
        <p:spPr>
          <a:xfrm>
            <a:off x="880056" y="1911821"/>
            <a:ext cx="2077500" cy="445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 Thin"/>
              <a:buNone/>
              <a:defRPr b="1"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lsie Swash Caps"/>
              <a:buNone/>
              <a:defRPr b="1">
                <a:solidFill>
                  <a:schemeClr val="dk1"/>
                </a:solidFill>
                <a:latin typeface="Elsie Swash Caps"/>
                <a:ea typeface="Elsie Swash Caps"/>
                <a:cs typeface="Elsie Swash Caps"/>
                <a:sym typeface="Elsie Swash Caps"/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lsie Swash Caps"/>
              <a:buNone/>
              <a:defRPr b="1">
                <a:solidFill>
                  <a:schemeClr val="dk1"/>
                </a:solidFill>
                <a:latin typeface="Elsie Swash Caps"/>
                <a:ea typeface="Elsie Swash Caps"/>
                <a:cs typeface="Elsie Swash Caps"/>
                <a:sym typeface="Elsie Swash Caps"/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lsie Swash Caps"/>
              <a:buNone/>
              <a:defRPr b="1">
                <a:solidFill>
                  <a:schemeClr val="dk1"/>
                </a:solidFill>
                <a:latin typeface="Elsie Swash Caps"/>
                <a:ea typeface="Elsie Swash Caps"/>
                <a:cs typeface="Elsie Swash Caps"/>
                <a:sym typeface="Elsie Swash Caps"/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lsie Swash Caps"/>
              <a:buNone/>
              <a:defRPr b="1">
                <a:solidFill>
                  <a:schemeClr val="dk1"/>
                </a:solidFill>
                <a:latin typeface="Elsie Swash Caps"/>
                <a:ea typeface="Elsie Swash Caps"/>
                <a:cs typeface="Elsie Swash Caps"/>
                <a:sym typeface="Elsie Swash Caps"/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lsie Swash Caps"/>
              <a:buNone/>
              <a:defRPr b="1">
                <a:solidFill>
                  <a:schemeClr val="dk1"/>
                </a:solidFill>
                <a:latin typeface="Elsie Swash Caps"/>
                <a:ea typeface="Elsie Swash Caps"/>
                <a:cs typeface="Elsie Swash Caps"/>
                <a:sym typeface="Elsie Swash Caps"/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lsie Swash Caps"/>
              <a:buNone/>
              <a:defRPr b="1">
                <a:solidFill>
                  <a:schemeClr val="dk1"/>
                </a:solidFill>
                <a:latin typeface="Elsie Swash Caps"/>
                <a:ea typeface="Elsie Swash Caps"/>
                <a:cs typeface="Elsie Swash Caps"/>
                <a:sym typeface="Elsie Swash Caps"/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lsie Swash Caps"/>
              <a:buNone/>
              <a:defRPr b="1">
                <a:solidFill>
                  <a:schemeClr val="dk1"/>
                </a:solidFill>
                <a:latin typeface="Elsie Swash Caps"/>
                <a:ea typeface="Elsie Swash Caps"/>
                <a:cs typeface="Elsie Swash Caps"/>
                <a:sym typeface="Elsie Swash Caps"/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lsie Swash Caps"/>
              <a:buNone/>
              <a:defRPr b="1">
                <a:solidFill>
                  <a:schemeClr val="dk1"/>
                </a:solidFill>
                <a:latin typeface="Elsie Swash Caps"/>
                <a:ea typeface="Elsie Swash Caps"/>
                <a:cs typeface="Elsie Swash Caps"/>
                <a:sym typeface="Elsie Swash Caps"/>
              </a:defRPr>
            </a:lvl9pPr>
          </a:lstStyle>
          <a:p/>
        </p:txBody>
      </p:sp>
      <p:sp>
        <p:nvSpPr>
          <p:cNvPr id="123" name="Google Shape;123;p26"/>
          <p:cNvSpPr txBox="1"/>
          <p:nvPr>
            <p:ph idx="2" type="subTitle"/>
          </p:nvPr>
        </p:nvSpPr>
        <p:spPr>
          <a:xfrm>
            <a:off x="880056" y="2249164"/>
            <a:ext cx="2077500" cy="70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lab"/>
              <a:buNone/>
              <a:defRPr>
                <a:solidFill>
                  <a:schemeClr val="dk1"/>
                </a:solidFill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lab"/>
              <a:buNone/>
              <a:defRPr sz="1100">
                <a:solidFill>
                  <a:schemeClr val="dk1"/>
                </a:solidFill>
                <a:latin typeface="Josefin Slab"/>
                <a:ea typeface="Josefin Slab"/>
                <a:cs typeface="Josefin Slab"/>
                <a:sym typeface="Josefin Slab"/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lab"/>
              <a:buNone/>
              <a:defRPr sz="1100">
                <a:solidFill>
                  <a:schemeClr val="dk1"/>
                </a:solidFill>
                <a:latin typeface="Josefin Slab"/>
                <a:ea typeface="Josefin Slab"/>
                <a:cs typeface="Josefin Slab"/>
                <a:sym typeface="Josefin Slab"/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lab"/>
              <a:buNone/>
              <a:defRPr sz="1100">
                <a:solidFill>
                  <a:schemeClr val="dk1"/>
                </a:solidFill>
                <a:latin typeface="Josefin Slab"/>
                <a:ea typeface="Josefin Slab"/>
                <a:cs typeface="Josefin Slab"/>
                <a:sym typeface="Josefin Slab"/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lab"/>
              <a:buNone/>
              <a:defRPr sz="1100">
                <a:solidFill>
                  <a:schemeClr val="dk1"/>
                </a:solidFill>
                <a:latin typeface="Josefin Slab"/>
                <a:ea typeface="Josefin Slab"/>
                <a:cs typeface="Josefin Slab"/>
                <a:sym typeface="Josefin Slab"/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lab"/>
              <a:buNone/>
              <a:defRPr sz="1100">
                <a:solidFill>
                  <a:schemeClr val="dk1"/>
                </a:solidFill>
                <a:latin typeface="Josefin Slab"/>
                <a:ea typeface="Josefin Slab"/>
                <a:cs typeface="Josefin Slab"/>
                <a:sym typeface="Josefin Slab"/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lab"/>
              <a:buNone/>
              <a:defRPr sz="1100">
                <a:solidFill>
                  <a:schemeClr val="dk1"/>
                </a:solidFill>
                <a:latin typeface="Josefin Slab"/>
                <a:ea typeface="Josefin Slab"/>
                <a:cs typeface="Josefin Slab"/>
                <a:sym typeface="Josefin Slab"/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lab"/>
              <a:buNone/>
              <a:defRPr sz="1100">
                <a:solidFill>
                  <a:schemeClr val="dk1"/>
                </a:solidFill>
                <a:latin typeface="Josefin Slab"/>
                <a:ea typeface="Josefin Slab"/>
                <a:cs typeface="Josefin Slab"/>
                <a:sym typeface="Josefin Slab"/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lab"/>
              <a:buNone/>
              <a:defRPr sz="1100">
                <a:solidFill>
                  <a:schemeClr val="dk1"/>
                </a:solidFill>
                <a:latin typeface="Josefin Slab"/>
                <a:ea typeface="Josefin Slab"/>
                <a:cs typeface="Josefin Slab"/>
                <a:sym typeface="Josefin Slab"/>
              </a:defRPr>
            </a:lvl9pPr>
          </a:lstStyle>
          <a:p/>
        </p:txBody>
      </p:sp>
      <p:sp>
        <p:nvSpPr>
          <p:cNvPr id="124" name="Google Shape;124;p26"/>
          <p:cNvSpPr txBox="1"/>
          <p:nvPr>
            <p:ph type="title"/>
          </p:nvPr>
        </p:nvSpPr>
        <p:spPr>
          <a:xfrm>
            <a:off x="720100" y="5098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25" name="Google Shape;125;p26"/>
          <p:cNvSpPr txBox="1"/>
          <p:nvPr>
            <p:ph idx="3" type="subTitle"/>
          </p:nvPr>
        </p:nvSpPr>
        <p:spPr>
          <a:xfrm>
            <a:off x="880056" y="3148521"/>
            <a:ext cx="2077500" cy="445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 Thin"/>
              <a:buNone/>
              <a:defRPr b="1"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lsie Swash Caps"/>
              <a:buNone/>
              <a:defRPr b="1">
                <a:solidFill>
                  <a:schemeClr val="dk1"/>
                </a:solidFill>
                <a:latin typeface="Elsie Swash Caps"/>
                <a:ea typeface="Elsie Swash Caps"/>
                <a:cs typeface="Elsie Swash Caps"/>
                <a:sym typeface="Elsie Swash Caps"/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lsie Swash Caps"/>
              <a:buNone/>
              <a:defRPr b="1">
                <a:solidFill>
                  <a:schemeClr val="dk1"/>
                </a:solidFill>
                <a:latin typeface="Elsie Swash Caps"/>
                <a:ea typeface="Elsie Swash Caps"/>
                <a:cs typeface="Elsie Swash Caps"/>
                <a:sym typeface="Elsie Swash Caps"/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lsie Swash Caps"/>
              <a:buNone/>
              <a:defRPr b="1">
                <a:solidFill>
                  <a:schemeClr val="dk1"/>
                </a:solidFill>
                <a:latin typeface="Elsie Swash Caps"/>
                <a:ea typeface="Elsie Swash Caps"/>
                <a:cs typeface="Elsie Swash Caps"/>
                <a:sym typeface="Elsie Swash Caps"/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lsie Swash Caps"/>
              <a:buNone/>
              <a:defRPr b="1">
                <a:solidFill>
                  <a:schemeClr val="dk1"/>
                </a:solidFill>
                <a:latin typeface="Elsie Swash Caps"/>
                <a:ea typeface="Elsie Swash Caps"/>
                <a:cs typeface="Elsie Swash Caps"/>
                <a:sym typeface="Elsie Swash Caps"/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lsie Swash Caps"/>
              <a:buNone/>
              <a:defRPr b="1">
                <a:solidFill>
                  <a:schemeClr val="dk1"/>
                </a:solidFill>
                <a:latin typeface="Elsie Swash Caps"/>
                <a:ea typeface="Elsie Swash Caps"/>
                <a:cs typeface="Elsie Swash Caps"/>
                <a:sym typeface="Elsie Swash Caps"/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lsie Swash Caps"/>
              <a:buNone/>
              <a:defRPr b="1">
                <a:solidFill>
                  <a:schemeClr val="dk1"/>
                </a:solidFill>
                <a:latin typeface="Elsie Swash Caps"/>
                <a:ea typeface="Elsie Swash Caps"/>
                <a:cs typeface="Elsie Swash Caps"/>
                <a:sym typeface="Elsie Swash Caps"/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lsie Swash Caps"/>
              <a:buNone/>
              <a:defRPr b="1">
                <a:solidFill>
                  <a:schemeClr val="dk1"/>
                </a:solidFill>
                <a:latin typeface="Elsie Swash Caps"/>
                <a:ea typeface="Elsie Swash Caps"/>
                <a:cs typeface="Elsie Swash Caps"/>
                <a:sym typeface="Elsie Swash Caps"/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lsie Swash Caps"/>
              <a:buNone/>
              <a:defRPr b="1">
                <a:solidFill>
                  <a:schemeClr val="dk1"/>
                </a:solidFill>
                <a:latin typeface="Elsie Swash Caps"/>
                <a:ea typeface="Elsie Swash Caps"/>
                <a:cs typeface="Elsie Swash Caps"/>
                <a:sym typeface="Elsie Swash Caps"/>
              </a:defRPr>
            </a:lvl9pPr>
          </a:lstStyle>
          <a:p/>
        </p:txBody>
      </p:sp>
      <p:sp>
        <p:nvSpPr>
          <p:cNvPr id="126" name="Google Shape;126;p26"/>
          <p:cNvSpPr txBox="1"/>
          <p:nvPr>
            <p:ph idx="4" type="subTitle"/>
          </p:nvPr>
        </p:nvSpPr>
        <p:spPr>
          <a:xfrm>
            <a:off x="880056" y="3485864"/>
            <a:ext cx="2077500" cy="70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lab"/>
              <a:buNone/>
              <a:defRPr>
                <a:solidFill>
                  <a:schemeClr val="dk1"/>
                </a:solidFill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lab"/>
              <a:buNone/>
              <a:defRPr sz="1100">
                <a:solidFill>
                  <a:schemeClr val="dk1"/>
                </a:solidFill>
                <a:latin typeface="Josefin Slab"/>
                <a:ea typeface="Josefin Slab"/>
                <a:cs typeface="Josefin Slab"/>
                <a:sym typeface="Josefin Slab"/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lab"/>
              <a:buNone/>
              <a:defRPr sz="1100">
                <a:solidFill>
                  <a:schemeClr val="dk1"/>
                </a:solidFill>
                <a:latin typeface="Josefin Slab"/>
                <a:ea typeface="Josefin Slab"/>
                <a:cs typeface="Josefin Slab"/>
                <a:sym typeface="Josefin Slab"/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lab"/>
              <a:buNone/>
              <a:defRPr sz="1100">
                <a:solidFill>
                  <a:schemeClr val="dk1"/>
                </a:solidFill>
                <a:latin typeface="Josefin Slab"/>
                <a:ea typeface="Josefin Slab"/>
                <a:cs typeface="Josefin Slab"/>
                <a:sym typeface="Josefin Slab"/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lab"/>
              <a:buNone/>
              <a:defRPr sz="1100">
                <a:solidFill>
                  <a:schemeClr val="dk1"/>
                </a:solidFill>
                <a:latin typeface="Josefin Slab"/>
                <a:ea typeface="Josefin Slab"/>
                <a:cs typeface="Josefin Slab"/>
                <a:sym typeface="Josefin Slab"/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lab"/>
              <a:buNone/>
              <a:defRPr sz="1100">
                <a:solidFill>
                  <a:schemeClr val="dk1"/>
                </a:solidFill>
                <a:latin typeface="Josefin Slab"/>
                <a:ea typeface="Josefin Slab"/>
                <a:cs typeface="Josefin Slab"/>
                <a:sym typeface="Josefin Slab"/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lab"/>
              <a:buNone/>
              <a:defRPr sz="1100">
                <a:solidFill>
                  <a:schemeClr val="dk1"/>
                </a:solidFill>
                <a:latin typeface="Josefin Slab"/>
                <a:ea typeface="Josefin Slab"/>
                <a:cs typeface="Josefin Slab"/>
                <a:sym typeface="Josefin Slab"/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lab"/>
              <a:buNone/>
              <a:defRPr sz="1100">
                <a:solidFill>
                  <a:schemeClr val="dk1"/>
                </a:solidFill>
                <a:latin typeface="Josefin Slab"/>
                <a:ea typeface="Josefin Slab"/>
                <a:cs typeface="Josefin Slab"/>
                <a:sym typeface="Josefin Slab"/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lab"/>
              <a:buNone/>
              <a:defRPr sz="1100">
                <a:solidFill>
                  <a:schemeClr val="dk1"/>
                </a:solidFill>
                <a:latin typeface="Josefin Slab"/>
                <a:ea typeface="Josefin Slab"/>
                <a:cs typeface="Josefin Slab"/>
                <a:sym typeface="Josefin Slab"/>
              </a:defRPr>
            </a:lvl9pPr>
          </a:lstStyle>
          <a:p/>
        </p:txBody>
      </p:sp>
      <p:sp>
        <p:nvSpPr>
          <p:cNvPr id="127" name="Google Shape;127;p26"/>
          <p:cNvSpPr txBox="1"/>
          <p:nvPr>
            <p:ph idx="5" type="subTitle"/>
          </p:nvPr>
        </p:nvSpPr>
        <p:spPr>
          <a:xfrm>
            <a:off x="4850106" y="1911821"/>
            <a:ext cx="2077500" cy="445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 Thin"/>
              <a:buNone/>
              <a:defRPr b="1"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lsie Swash Caps"/>
              <a:buNone/>
              <a:defRPr b="1">
                <a:solidFill>
                  <a:schemeClr val="dk1"/>
                </a:solidFill>
                <a:latin typeface="Elsie Swash Caps"/>
                <a:ea typeface="Elsie Swash Caps"/>
                <a:cs typeface="Elsie Swash Caps"/>
                <a:sym typeface="Elsie Swash Caps"/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lsie Swash Caps"/>
              <a:buNone/>
              <a:defRPr b="1">
                <a:solidFill>
                  <a:schemeClr val="dk1"/>
                </a:solidFill>
                <a:latin typeface="Elsie Swash Caps"/>
                <a:ea typeface="Elsie Swash Caps"/>
                <a:cs typeface="Elsie Swash Caps"/>
                <a:sym typeface="Elsie Swash Caps"/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lsie Swash Caps"/>
              <a:buNone/>
              <a:defRPr b="1">
                <a:solidFill>
                  <a:schemeClr val="dk1"/>
                </a:solidFill>
                <a:latin typeface="Elsie Swash Caps"/>
                <a:ea typeface="Elsie Swash Caps"/>
                <a:cs typeface="Elsie Swash Caps"/>
                <a:sym typeface="Elsie Swash Caps"/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lsie Swash Caps"/>
              <a:buNone/>
              <a:defRPr b="1">
                <a:solidFill>
                  <a:schemeClr val="dk1"/>
                </a:solidFill>
                <a:latin typeface="Elsie Swash Caps"/>
                <a:ea typeface="Elsie Swash Caps"/>
                <a:cs typeface="Elsie Swash Caps"/>
                <a:sym typeface="Elsie Swash Caps"/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lsie Swash Caps"/>
              <a:buNone/>
              <a:defRPr b="1">
                <a:solidFill>
                  <a:schemeClr val="dk1"/>
                </a:solidFill>
                <a:latin typeface="Elsie Swash Caps"/>
                <a:ea typeface="Elsie Swash Caps"/>
                <a:cs typeface="Elsie Swash Caps"/>
                <a:sym typeface="Elsie Swash Caps"/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lsie Swash Caps"/>
              <a:buNone/>
              <a:defRPr b="1">
                <a:solidFill>
                  <a:schemeClr val="dk1"/>
                </a:solidFill>
                <a:latin typeface="Elsie Swash Caps"/>
                <a:ea typeface="Elsie Swash Caps"/>
                <a:cs typeface="Elsie Swash Caps"/>
                <a:sym typeface="Elsie Swash Caps"/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lsie Swash Caps"/>
              <a:buNone/>
              <a:defRPr b="1">
                <a:solidFill>
                  <a:schemeClr val="dk1"/>
                </a:solidFill>
                <a:latin typeface="Elsie Swash Caps"/>
                <a:ea typeface="Elsie Swash Caps"/>
                <a:cs typeface="Elsie Swash Caps"/>
                <a:sym typeface="Elsie Swash Caps"/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lsie Swash Caps"/>
              <a:buNone/>
              <a:defRPr b="1">
                <a:solidFill>
                  <a:schemeClr val="dk1"/>
                </a:solidFill>
                <a:latin typeface="Elsie Swash Caps"/>
                <a:ea typeface="Elsie Swash Caps"/>
                <a:cs typeface="Elsie Swash Caps"/>
                <a:sym typeface="Elsie Swash Caps"/>
              </a:defRPr>
            </a:lvl9pPr>
          </a:lstStyle>
          <a:p/>
        </p:txBody>
      </p:sp>
      <p:sp>
        <p:nvSpPr>
          <p:cNvPr id="128" name="Google Shape;128;p26"/>
          <p:cNvSpPr txBox="1"/>
          <p:nvPr>
            <p:ph idx="6" type="subTitle"/>
          </p:nvPr>
        </p:nvSpPr>
        <p:spPr>
          <a:xfrm>
            <a:off x="4850106" y="2249164"/>
            <a:ext cx="2077500" cy="70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lab"/>
              <a:buNone/>
              <a:defRPr>
                <a:solidFill>
                  <a:schemeClr val="dk1"/>
                </a:solidFill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lab"/>
              <a:buNone/>
              <a:defRPr sz="1100">
                <a:solidFill>
                  <a:schemeClr val="dk1"/>
                </a:solidFill>
                <a:latin typeface="Josefin Slab"/>
                <a:ea typeface="Josefin Slab"/>
                <a:cs typeface="Josefin Slab"/>
                <a:sym typeface="Josefin Slab"/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lab"/>
              <a:buNone/>
              <a:defRPr sz="1100">
                <a:solidFill>
                  <a:schemeClr val="dk1"/>
                </a:solidFill>
                <a:latin typeface="Josefin Slab"/>
                <a:ea typeface="Josefin Slab"/>
                <a:cs typeface="Josefin Slab"/>
                <a:sym typeface="Josefin Slab"/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lab"/>
              <a:buNone/>
              <a:defRPr sz="1100">
                <a:solidFill>
                  <a:schemeClr val="dk1"/>
                </a:solidFill>
                <a:latin typeface="Josefin Slab"/>
                <a:ea typeface="Josefin Slab"/>
                <a:cs typeface="Josefin Slab"/>
                <a:sym typeface="Josefin Slab"/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lab"/>
              <a:buNone/>
              <a:defRPr sz="1100">
                <a:solidFill>
                  <a:schemeClr val="dk1"/>
                </a:solidFill>
                <a:latin typeface="Josefin Slab"/>
                <a:ea typeface="Josefin Slab"/>
                <a:cs typeface="Josefin Slab"/>
                <a:sym typeface="Josefin Slab"/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lab"/>
              <a:buNone/>
              <a:defRPr sz="1100">
                <a:solidFill>
                  <a:schemeClr val="dk1"/>
                </a:solidFill>
                <a:latin typeface="Josefin Slab"/>
                <a:ea typeface="Josefin Slab"/>
                <a:cs typeface="Josefin Slab"/>
                <a:sym typeface="Josefin Slab"/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lab"/>
              <a:buNone/>
              <a:defRPr sz="1100">
                <a:solidFill>
                  <a:schemeClr val="dk1"/>
                </a:solidFill>
                <a:latin typeface="Josefin Slab"/>
                <a:ea typeface="Josefin Slab"/>
                <a:cs typeface="Josefin Slab"/>
                <a:sym typeface="Josefin Slab"/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lab"/>
              <a:buNone/>
              <a:defRPr sz="1100">
                <a:solidFill>
                  <a:schemeClr val="dk1"/>
                </a:solidFill>
                <a:latin typeface="Josefin Slab"/>
                <a:ea typeface="Josefin Slab"/>
                <a:cs typeface="Josefin Slab"/>
                <a:sym typeface="Josefin Slab"/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lab"/>
              <a:buNone/>
              <a:defRPr sz="1100">
                <a:solidFill>
                  <a:schemeClr val="dk1"/>
                </a:solidFill>
                <a:latin typeface="Josefin Slab"/>
                <a:ea typeface="Josefin Slab"/>
                <a:cs typeface="Josefin Slab"/>
                <a:sym typeface="Josefin Slab"/>
              </a:defRPr>
            </a:lvl9pPr>
          </a:lstStyle>
          <a:p/>
        </p:txBody>
      </p:sp>
      <p:sp>
        <p:nvSpPr>
          <p:cNvPr id="129" name="Google Shape;129;p26"/>
          <p:cNvSpPr txBox="1"/>
          <p:nvPr>
            <p:ph idx="7" type="subTitle"/>
          </p:nvPr>
        </p:nvSpPr>
        <p:spPr>
          <a:xfrm>
            <a:off x="4850106" y="3148521"/>
            <a:ext cx="2077500" cy="445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 Thin"/>
              <a:buNone/>
              <a:defRPr b="1"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lsie Swash Caps"/>
              <a:buNone/>
              <a:defRPr b="1">
                <a:solidFill>
                  <a:schemeClr val="dk1"/>
                </a:solidFill>
                <a:latin typeface="Elsie Swash Caps"/>
                <a:ea typeface="Elsie Swash Caps"/>
                <a:cs typeface="Elsie Swash Caps"/>
                <a:sym typeface="Elsie Swash Caps"/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lsie Swash Caps"/>
              <a:buNone/>
              <a:defRPr b="1">
                <a:solidFill>
                  <a:schemeClr val="dk1"/>
                </a:solidFill>
                <a:latin typeface="Elsie Swash Caps"/>
                <a:ea typeface="Elsie Swash Caps"/>
                <a:cs typeface="Elsie Swash Caps"/>
                <a:sym typeface="Elsie Swash Caps"/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lsie Swash Caps"/>
              <a:buNone/>
              <a:defRPr b="1">
                <a:solidFill>
                  <a:schemeClr val="dk1"/>
                </a:solidFill>
                <a:latin typeface="Elsie Swash Caps"/>
                <a:ea typeface="Elsie Swash Caps"/>
                <a:cs typeface="Elsie Swash Caps"/>
                <a:sym typeface="Elsie Swash Caps"/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lsie Swash Caps"/>
              <a:buNone/>
              <a:defRPr b="1">
                <a:solidFill>
                  <a:schemeClr val="dk1"/>
                </a:solidFill>
                <a:latin typeface="Elsie Swash Caps"/>
                <a:ea typeface="Elsie Swash Caps"/>
                <a:cs typeface="Elsie Swash Caps"/>
                <a:sym typeface="Elsie Swash Caps"/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lsie Swash Caps"/>
              <a:buNone/>
              <a:defRPr b="1">
                <a:solidFill>
                  <a:schemeClr val="dk1"/>
                </a:solidFill>
                <a:latin typeface="Elsie Swash Caps"/>
                <a:ea typeface="Elsie Swash Caps"/>
                <a:cs typeface="Elsie Swash Caps"/>
                <a:sym typeface="Elsie Swash Caps"/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lsie Swash Caps"/>
              <a:buNone/>
              <a:defRPr b="1">
                <a:solidFill>
                  <a:schemeClr val="dk1"/>
                </a:solidFill>
                <a:latin typeface="Elsie Swash Caps"/>
                <a:ea typeface="Elsie Swash Caps"/>
                <a:cs typeface="Elsie Swash Caps"/>
                <a:sym typeface="Elsie Swash Caps"/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lsie Swash Caps"/>
              <a:buNone/>
              <a:defRPr b="1">
                <a:solidFill>
                  <a:schemeClr val="dk1"/>
                </a:solidFill>
                <a:latin typeface="Elsie Swash Caps"/>
                <a:ea typeface="Elsie Swash Caps"/>
                <a:cs typeface="Elsie Swash Caps"/>
                <a:sym typeface="Elsie Swash Caps"/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lsie Swash Caps"/>
              <a:buNone/>
              <a:defRPr b="1">
                <a:solidFill>
                  <a:schemeClr val="dk1"/>
                </a:solidFill>
                <a:latin typeface="Elsie Swash Caps"/>
                <a:ea typeface="Elsie Swash Caps"/>
                <a:cs typeface="Elsie Swash Caps"/>
                <a:sym typeface="Elsie Swash Caps"/>
              </a:defRPr>
            </a:lvl9pPr>
          </a:lstStyle>
          <a:p/>
        </p:txBody>
      </p:sp>
      <p:sp>
        <p:nvSpPr>
          <p:cNvPr id="130" name="Google Shape;130;p26"/>
          <p:cNvSpPr txBox="1"/>
          <p:nvPr>
            <p:ph idx="8" type="subTitle"/>
          </p:nvPr>
        </p:nvSpPr>
        <p:spPr>
          <a:xfrm>
            <a:off x="4850106" y="3485864"/>
            <a:ext cx="2077500" cy="70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lab"/>
              <a:buNone/>
              <a:defRPr>
                <a:solidFill>
                  <a:schemeClr val="dk1"/>
                </a:solidFill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lab"/>
              <a:buNone/>
              <a:defRPr sz="1100">
                <a:solidFill>
                  <a:schemeClr val="dk1"/>
                </a:solidFill>
                <a:latin typeface="Josefin Slab"/>
                <a:ea typeface="Josefin Slab"/>
                <a:cs typeface="Josefin Slab"/>
                <a:sym typeface="Josefin Slab"/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lab"/>
              <a:buNone/>
              <a:defRPr sz="1100">
                <a:solidFill>
                  <a:schemeClr val="dk1"/>
                </a:solidFill>
                <a:latin typeface="Josefin Slab"/>
                <a:ea typeface="Josefin Slab"/>
                <a:cs typeface="Josefin Slab"/>
                <a:sym typeface="Josefin Slab"/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lab"/>
              <a:buNone/>
              <a:defRPr sz="1100">
                <a:solidFill>
                  <a:schemeClr val="dk1"/>
                </a:solidFill>
                <a:latin typeface="Josefin Slab"/>
                <a:ea typeface="Josefin Slab"/>
                <a:cs typeface="Josefin Slab"/>
                <a:sym typeface="Josefin Slab"/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lab"/>
              <a:buNone/>
              <a:defRPr sz="1100">
                <a:solidFill>
                  <a:schemeClr val="dk1"/>
                </a:solidFill>
                <a:latin typeface="Josefin Slab"/>
                <a:ea typeface="Josefin Slab"/>
                <a:cs typeface="Josefin Slab"/>
                <a:sym typeface="Josefin Slab"/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lab"/>
              <a:buNone/>
              <a:defRPr sz="1100">
                <a:solidFill>
                  <a:schemeClr val="dk1"/>
                </a:solidFill>
                <a:latin typeface="Josefin Slab"/>
                <a:ea typeface="Josefin Slab"/>
                <a:cs typeface="Josefin Slab"/>
                <a:sym typeface="Josefin Slab"/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lab"/>
              <a:buNone/>
              <a:defRPr sz="1100">
                <a:solidFill>
                  <a:schemeClr val="dk1"/>
                </a:solidFill>
                <a:latin typeface="Josefin Slab"/>
                <a:ea typeface="Josefin Slab"/>
                <a:cs typeface="Josefin Slab"/>
                <a:sym typeface="Josefin Slab"/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lab"/>
              <a:buNone/>
              <a:defRPr sz="1100">
                <a:solidFill>
                  <a:schemeClr val="dk1"/>
                </a:solidFill>
                <a:latin typeface="Josefin Slab"/>
                <a:ea typeface="Josefin Slab"/>
                <a:cs typeface="Josefin Slab"/>
                <a:sym typeface="Josefin Slab"/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lab"/>
              <a:buNone/>
              <a:defRPr sz="1100">
                <a:solidFill>
                  <a:schemeClr val="dk1"/>
                </a:solidFill>
                <a:latin typeface="Josefin Slab"/>
                <a:ea typeface="Josefin Slab"/>
                <a:cs typeface="Josefin Slab"/>
                <a:sym typeface="Josefin Slab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columns">
  <p:cSld name="BLANK_1_1_1">
    <p:bg>
      <p:bgPr>
        <a:solidFill>
          <a:srgbClr val="EDB390"/>
        </a:solid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7"/>
          <p:cNvSpPr/>
          <p:nvPr/>
        </p:nvSpPr>
        <p:spPr>
          <a:xfrm rot="-5400000">
            <a:off x="-5137025" y="14050"/>
            <a:ext cx="10261800" cy="10261800"/>
          </a:xfrm>
          <a:prstGeom prst="pie">
            <a:avLst>
              <a:gd fmla="val 0" name="adj1"/>
              <a:gd fmla="val 5464960" name="adj2"/>
            </a:avLst>
          </a:prstGeom>
          <a:solidFill>
            <a:srgbClr val="5D40A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27"/>
          <p:cNvSpPr txBox="1"/>
          <p:nvPr>
            <p:ph type="title"/>
          </p:nvPr>
        </p:nvSpPr>
        <p:spPr>
          <a:xfrm>
            <a:off x="1139425" y="1515950"/>
            <a:ext cx="1539300" cy="763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134" name="Google Shape;134;p27"/>
          <p:cNvSpPr txBox="1"/>
          <p:nvPr>
            <p:ph idx="2" type="title"/>
          </p:nvPr>
        </p:nvSpPr>
        <p:spPr>
          <a:xfrm>
            <a:off x="6471275" y="1515950"/>
            <a:ext cx="1539300" cy="763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135" name="Google Shape;135;p27"/>
          <p:cNvSpPr txBox="1"/>
          <p:nvPr>
            <p:ph idx="3" type="title"/>
          </p:nvPr>
        </p:nvSpPr>
        <p:spPr>
          <a:xfrm>
            <a:off x="3805349" y="2919700"/>
            <a:ext cx="1539300" cy="763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>
                <a:solidFill>
                  <a:srgbClr val="5D40A4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136" name="Google Shape;136;p27"/>
          <p:cNvSpPr txBox="1"/>
          <p:nvPr>
            <p:ph idx="1" type="subTitle"/>
          </p:nvPr>
        </p:nvSpPr>
        <p:spPr>
          <a:xfrm>
            <a:off x="801250" y="2154125"/>
            <a:ext cx="2213100" cy="960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/>
            </a:lvl9pPr>
          </a:lstStyle>
          <a:p/>
        </p:txBody>
      </p:sp>
      <p:sp>
        <p:nvSpPr>
          <p:cNvPr id="137" name="Google Shape;137;p27"/>
          <p:cNvSpPr txBox="1"/>
          <p:nvPr>
            <p:ph idx="4" type="subTitle"/>
          </p:nvPr>
        </p:nvSpPr>
        <p:spPr>
          <a:xfrm>
            <a:off x="6128800" y="2154125"/>
            <a:ext cx="2213100" cy="960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/>
            </a:lvl9pPr>
          </a:lstStyle>
          <a:p/>
        </p:txBody>
      </p:sp>
      <p:sp>
        <p:nvSpPr>
          <p:cNvPr id="138" name="Google Shape;138;p27"/>
          <p:cNvSpPr txBox="1"/>
          <p:nvPr>
            <p:ph idx="5" type="subTitle"/>
          </p:nvPr>
        </p:nvSpPr>
        <p:spPr>
          <a:xfrm>
            <a:off x="3465025" y="3557875"/>
            <a:ext cx="2213100" cy="960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5D40A4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rgbClr val="5D40A4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rgbClr val="5D40A4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rgbClr val="5D40A4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rgbClr val="5D40A4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rgbClr val="5D40A4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rgbClr val="5D40A4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rgbClr val="5D40A4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>
                <a:solidFill>
                  <a:srgbClr val="5D40A4"/>
                </a:solidFill>
              </a:defRPr>
            </a:lvl9pPr>
          </a:lstStyle>
          <a:p/>
        </p:txBody>
      </p:sp>
      <p:sp>
        <p:nvSpPr>
          <p:cNvPr id="139" name="Google Shape;139;p27"/>
          <p:cNvSpPr txBox="1"/>
          <p:nvPr>
            <p:ph idx="6" type="title"/>
          </p:nvPr>
        </p:nvSpPr>
        <p:spPr>
          <a:xfrm>
            <a:off x="720100" y="5098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BLANK_1_1_1_1">
    <p:bg>
      <p:bgPr>
        <a:solidFill>
          <a:srgbClr val="EDB390"/>
        </a:solidFill>
      </p:bgPr>
    </p:bg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8"/>
          <p:cNvSpPr/>
          <p:nvPr/>
        </p:nvSpPr>
        <p:spPr>
          <a:xfrm flipH="1">
            <a:off x="6788467" y="-2363756"/>
            <a:ext cx="4722900" cy="4722900"/>
          </a:xfrm>
          <a:prstGeom prst="pie">
            <a:avLst>
              <a:gd fmla="val 0" name="adj1"/>
              <a:gd fmla="val 5410652" name="adj2"/>
            </a:avLst>
          </a:prstGeom>
          <a:solidFill>
            <a:srgbClr val="5D40A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28"/>
          <p:cNvSpPr txBox="1"/>
          <p:nvPr>
            <p:ph type="title"/>
          </p:nvPr>
        </p:nvSpPr>
        <p:spPr>
          <a:xfrm>
            <a:off x="5158800" y="3113350"/>
            <a:ext cx="3258600" cy="3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200"/>
              <a:buNone/>
              <a:defRPr i="0" sz="16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300"/>
              <a:buFont typeface="BenchNine"/>
              <a:buNone/>
              <a:defRPr sz="1300">
                <a:latin typeface="BenchNine"/>
                <a:ea typeface="BenchNine"/>
                <a:cs typeface="BenchNine"/>
                <a:sym typeface="BenchNi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300"/>
              <a:buFont typeface="BenchNine"/>
              <a:buNone/>
              <a:defRPr sz="1300">
                <a:latin typeface="BenchNine"/>
                <a:ea typeface="BenchNine"/>
                <a:cs typeface="BenchNine"/>
                <a:sym typeface="BenchNi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300"/>
              <a:buFont typeface="BenchNine"/>
              <a:buNone/>
              <a:defRPr sz="1300">
                <a:latin typeface="BenchNine"/>
                <a:ea typeface="BenchNine"/>
                <a:cs typeface="BenchNine"/>
                <a:sym typeface="BenchNi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300"/>
              <a:buFont typeface="BenchNine"/>
              <a:buNone/>
              <a:defRPr sz="1300">
                <a:latin typeface="BenchNine"/>
                <a:ea typeface="BenchNine"/>
                <a:cs typeface="BenchNine"/>
                <a:sym typeface="BenchNi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300"/>
              <a:buFont typeface="BenchNine"/>
              <a:buNone/>
              <a:defRPr sz="1300">
                <a:latin typeface="BenchNine"/>
                <a:ea typeface="BenchNine"/>
                <a:cs typeface="BenchNine"/>
                <a:sym typeface="BenchNi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300"/>
              <a:buFont typeface="BenchNine"/>
              <a:buNone/>
              <a:defRPr sz="1300">
                <a:latin typeface="BenchNine"/>
                <a:ea typeface="BenchNine"/>
                <a:cs typeface="BenchNine"/>
                <a:sym typeface="BenchNi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300"/>
              <a:buFont typeface="BenchNine"/>
              <a:buNone/>
              <a:defRPr sz="1300">
                <a:latin typeface="BenchNine"/>
                <a:ea typeface="BenchNine"/>
                <a:cs typeface="BenchNine"/>
                <a:sym typeface="BenchNi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300"/>
              <a:buFont typeface="BenchNine"/>
              <a:buNone/>
              <a:defRPr sz="1300">
                <a:latin typeface="BenchNine"/>
                <a:ea typeface="BenchNine"/>
                <a:cs typeface="BenchNine"/>
                <a:sym typeface="BenchNine"/>
              </a:defRPr>
            </a:lvl9pPr>
          </a:lstStyle>
          <a:p/>
        </p:txBody>
      </p:sp>
      <p:sp>
        <p:nvSpPr>
          <p:cNvPr id="143" name="Google Shape;143;p28"/>
          <p:cNvSpPr txBox="1"/>
          <p:nvPr>
            <p:ph idx="1" type="subTitle"/>
          </p:nvPr>
        </p:nvSpPr>
        <p:spPr>
          <a:xfrm>
            <a:off x="4610650" y="1706350"/>
            <a:ext cx="3807000" cy="125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</a:defRPr>
            </a:lvl1pPr>
            <a:lvl2pPr lvl="1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</a:defRPr>
            </a:lvl2pPr>
            <a:lvl3pPr lvl="2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</a:defRPr>
            </a:lvl3pPr>
            <a:lvl4pPr lvl="3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</a:defRPr>
            </a:lvl4pPr>
            <a:lvl5pPr lvl="4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</a:defRPr>
            </a:lvl5pPr>
            <a:lvl6pPr lvl="5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</a:defRPr>
            </a:lvl6pPr>
            <a:lvl7pPr lvl="6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</a:defRPr>
            </a:lvl7pPr>
            <a:lvl8pPr lvl="7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</a:defRPr>
            </a:lvl8pPr>
            <a:lvl9pPr lvl="8" rtl="0" algn="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20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BLANK_1_1_1_1_1">
    <p:bg>
      <p:bgPr>
        <a:solidFill>
          <a:srgbClr val="EDB390"/>
        </a:solidFill>
      </p:bgPr>
    </p:bg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9"/>
          <p:cNvSpPr/>
          <p:nvPr/>
        </p:nvSpPr>
        <p:spPr>
          <a:xfrm flipH="1" rot="-5400000">
            <a:off x="-2376802" y="-2361506"/>
            <a:ext cx="4722900" cy="4722900"/>
          </a:xfrm>
          <a:prstGeom prst="pie">
            <a:avLst>
              <a:gd fmla="val 0" name="adj1"/>
              <a:gd fmla="val 5410652" name="adj2"/>
            </a:avLst>
          </a:prstGeom>
          <a:solidFill>
            <a:srgbClr val="5D40A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29"/>
          <p:cNvSpPr txBox="1"/>
          <p:nvPr>
            <p:ph idx="1" type="subTitle"/>
          </p:nvPr>
        </p:nvSpPr>
        <p:spPr>
          <a:xfrm>
            <a:off x="927025" y="3640275"/>
            <a:ext cx="3085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</a:defRPr>
            </a:lvl1pPr>
            <a:lvl2pPr lvl="1" rtl="0" algn="ctr"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</a:defRPr>
            </a:lvl2pPr>
            <a:lvl3pPr lvl="2" rtl="0" algn="ctr"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</a:defRPr>
            </a:lvl3pPr>
            <a:lvl4pPr lvl="3" rtl="0" algn="ctr"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</a:defRPr>
            </a:lvl4pPr>
            <a:lvl5pPr lvl="4" rtl="0" algn="ctr"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</a:defRPr>
            </a:lvl5pPr>
            <a:lvl6pPr lvl="5" rtl="0" algn="ctr"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</a:defRPr>
            </a:lvl6pPr>
            <a:lvl7pPr lvl="6" rtl="0" algn="ctr"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</a:defRPr>
            </a:lvl7pPr>
            <a:lvl8pPr lvl="7" rtl="0" algn="ctr"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</a:defRPr>
            </a:lvl8pPr>
            <a:lvl9pPr lvl="8" rtl="0" algn="ctr">
              <a:spcBef>
                <a:spcPts val="1600"/>
              </a:spcBef>
              <a:spcAft>
                <a:spcPts val="1600"/>
              </a:spcAft>
              <a:buNone/>
              <a:defRPr sz="1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47" name="Google Shape;147;p29"/>
          <p:cNvSpPr txBox="1"/>
          <p:nvPr>
            <p:ph idx="2" type="subTitle"/>
          </p:nvPr>
        </p:nvSpPr>
        <p:spPr>
          <a:xfrm>
            <a:off x="5149150" y="2055325"/>
            <a:ext cx="30852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</a:defRPr>
            </a:lvl1pPr>
            <a:lvl2pPr lvl="1" rtl="0" algn="ctr"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</a:defRPr>
            </a:lvl2pPr>
            <a:lvl3pPr lvl="2" rtl="0" algn="ctr"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</a:defRPr>
            </a:lvl3pPr>
            <a:lvl4pPr lvl="3" rtl="0" algn="ctr"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</a:defRPr>
            </a:lvl4pPr>
            <a:lvl5pPr lvl="4" rtl="0" algn="ctr"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</a:defRPr>
            </a:lvl5pPr>
            <a:lvl6pPr lvl="5" rtl="0" algn="ctr"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</a:defRPr>
            </a:lvl6pPr>
            <a:lvl7pPr lvl="6" rtl="0" algn="ctr"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</a:defRPr>
            </a:lvl7pPr>
            <a:lvl8pPr lvl="7" rtl="0" algn="ctr"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</a:defRPr>
            </a:lvl8pPr>
            <a:lvl9pPr lvl="8" rtl="0" algn="ctr">
              <a:spcBef>
                <a:spcPts val="1600"/>
              </a:spcBef>
              <a:spcAft>
                <a:spcPts val="1600"/>
              </a:spcAft>
              <a:buNone/>
              <a:defRPr sz="1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48" name="Google Shape;148;p29"/>
          <p:cNvSpPr txBox="1"/>
          <p:nvPr>
            <p:ph hasCustomPrompt="1" type="title"/>
          </p:nvPr>
        </p:nvSpPr>
        <p:spPr>
          <a:xfrm>
            <a:off x="1703125" y="2055325"/>
            <a:ext cx="1533000" cy="717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49" name="Google Shape;149;p29"/>
          <p:cNvSpPr txBox="1"/>
          <p:nvPr>
            <p:ph hasCustomPrompt="1" idx="3" type="title"/>
          </p:nvPr>
        </p:nvSpPr>
        <p:spPr>
          <a:xfrm>
            <a:off x="5925250" y="3495375"/>
            <a:ext cx="1533000" cy="717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50" name="Google Shape;150;p29"/>
          <p:cNvSpPr txBox="1"/>
          <p:nvPr>
            <p:ph idx="4" type="title"/>
          </p:nvPr>
        </p:nvSpPr>
        <p:spPr>
          <a:xfrm>
            <a:off x="720100" y="5098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51" name="Google Shape;151;p29"/>
          <p:cNvSpPr txBox="1"/>
          <p:nvPr>
            <p:ph idx="5" type="subTitle"/>
          </p:nvPr>
        </p:nvSpPr>
        <p:spPr>
          <a:xfrm>
            <a:off x="927025" y="3094497"/>
            <a:ext cx="3085200" cy="50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1pPr>
            <a:lvl2pPr lvl="1" rtl="0" algn="ctr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2pPr>
            <a:lvl3pPr lvl="2" rtl="0" algn="ctr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3pPr>
            <a:lvl4pPr lvl="3" rtl="0" algn="ctr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4pPr>
            <a:lvl5pPr lvl="4" rtl="0" algn="ctr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5pPr>
            <a:lvl6pPr lvl="5" rtl="0" algn="ctr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6pPr>
            <a:lvl7pPr lvl="6" rtl="0" algn="ctr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7pPr>
            <a:lvl8pPr lvl="7" rtl="0" algn="ctr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8pPr>
            <a:lvl9pPr lvl="8" rtl="0" algn="ctr">
              <a:spcBef>
                <a:spcPts val="1600"/>
              </a:spcBef>
              <a:spcAft>
                <a:spcPts val="1600"/>
              </a:spcAft>
              <a:buNone/>
              <a:defRPr sz="18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9pPr>
          </a:lstStyle>
          <a:p/>
        </p:txBody>
      </p:sp>
      <p:sp>
        <p:nvSpPr>
          <p:cNvPr id="152" name="Google Shape;152;p29"/>
          <p:cNvSpPr txBox="1"/>
          <p:nvPr>
            <p:ph idx="6" type="subTitle"/>
          </p:nvPr>
        </p:nvSpPr>
        <p:spPr>
          <a:xfrm>
            <a:off x="5149150" y="3094499"/>
            <a:ext cx="3085200" cy="50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1pPr>
            <a:lvl2pPr lvl="1" rtl="0" algn="ctr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2pPr>
            <a:lvl3pPr lvl="2" rtl="0" algn="ctr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3pPr>
            <a:lvl4pPr lvl="3" rtl="0" algn="ctr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4pPr>
            <a:lvl5pPr lvl="4" rtl="0" algn="ctr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5pPr>
            <a:lvl6pPr lvl="5" rtl="0" algn="ctr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6pPr>
            <a:lvl7pPr lvl="6" rtl="0" algn="ctr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7pPr>
            <a:lvl8pPr lvl="7" rtl="0" algn="ctr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8pPr>
            <a:lvl9pPr lvl="8" rtl="0" algn="ctr">
              <a:spcBef>
                <a:spcPts val="1600"/>
              </a:spcBef>
              <a:spcAft>
                <a:spcPts val="1600"/>
              </a:spcAft>
              <a:buNone/>
              <a:defRPr sz="18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ine columns">
  <p:cSld name="BLANK_1_1_1_1_1_1">
    <p:bg>
      <p:bgPr>
        <a:solidFill>
          <a:srgbClr val="EDB390"/>
        </a:solidFill>
      </p:bgPr>
    </p:bg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" name="Google Shape;154;p30"/>
          <p:cNvGrpSpPr/>
          <p:nvPr/>
        </p:nvGrpSpPr>
        <p:grpSpPr>
          <a:xfrm>
            <a:off x="3478250" y="-5151386"/>
            <a:ext cx="10298100" cy="10312336"/>
            <a:chOff x="3478250" y="-5151386"/>
            <a:chExt cx="10298100" cy="10312336"/>
          </a:xfrm>
        </p:grpSpPr>
        <p:sp>
          <p:nvSpPr>
            <p:cNvPr id="155" name="Google Shape;155;p30"/>
            <p:cNvSpPr/>
            <p:nvPr/>
          </p:nvSpPr>
          <p:spPr>
            <a:xfrm rot="5400000">
              <a:off x="3478250" y="-5151386"/>
              <a:ext cx="10298100" cy="10298100"/>
            </a:xfrm>
            <a:prstGeom prst="pie">
              <a:avLst>
                <a:gd fmla="val 0" name="adj1"/>
                <a:gd fmla="val 5464960" name="adj2"/>
              </a:avLst>
            </a:prstGeom>
            <a:solidFill>
              <a:srgbClr val="5D40A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30"/>
            <p:cNvSpPr/>
            <p:nvPr/>
          </p:nvSpPr>
          <p:spPr>
            <a:xfrm>
              <a:off x="8558400" y="-10150"/>
              <a:ext cx="592800" cy="5171100"/>
            </a:xfrm>
            <a:prstGeom prst="rect">
              <a:avLst/>
            </a:prstGeom>
            <a:solidFill>
              <a:srgbClr val="5D40A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7" name="Google Shape;157;p30"/>
          <p:cNvSpPr txBox="1"/>
          <p:nvPr>
            <p:ph type="title"/>
          </p:nvPr>
        </p:nvSpPr>
        <p:spPr>
          <a:xfrm>
            <a:off x="720063" y="1342537"/>
            <a:ext cx="22512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i="0" sz="1600">
                <a:solidFill>
                  <a:srgbClr val="5D40A4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9pPr>
          </a:lstStyle>
          <a:p/>
        </p:txBody>
      </p:sp>
      <p:sp>
        <p:nvSpPr>
          <p:cNvPr id="158" name="Google Shape;158;p30"/>
          <p:cNvSpPr txBox="1"/>
          <p:nvPr>
            <p:ph idx="1" type="subTitle"/>
          </p:nvPr>
        </p:nvSpPr>
        <p:spPr>
          <a:xfrm>
            <a:off x="720063" y="1615367"/>
            <a:ext cx="2251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159" name="Google Shape;159;p30"/>
          <p:cNvSpPr txBox="1"/>
          <p:nvPr>
            <p:ph idx="2" type="title"/>
          </p:nvPr>
        </p:nvSpPr>
        <p:spPr>
          <a:xfrm>
            <a:off x="720063" y="2448075"/>
            <a:ext cx="22512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i="0" sz="1600">
                <a:solidFill>
                  <a:srgbClr val="5D40A4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9pPr>
          </a:lstStyle>
          <a:p/>
        </p:txBody>
      </p:sp>
      <p:sp>
        <p:nvSpPr>
          <p:cNvPr id="160" name="Google Shape;160;p30"/>
          <p:cNvSpPr txBox="1"/>
          <p:nvPr>
            <p:ph idx="3" type="subTitle"/>
          </p:nvPr>
        </p:nvSpPr>
        <p:spPr>
          <a:xfrm>
            <a:off x="720063" y="2720904"/>
            <a:ext cx="2251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161" name="Google Shape;161;p30"/>
          <p:cNvSpPr txBox="1"/>
          <p:nvPr>
            <p:ph idx="4" type="title"/>
          </p:nvPr>
        </p:nvSpPr>
        <p:spPr>
          <a:xfrm>
            <a:off x="720063" y="3553637"/>
            <a:ext cx="22512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i="0" sz="1600">
                <a:solidFill>
                  <a:srgbClr val="5D40A4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9pPr>
          </a:lstStyle>
          <a:p/>
        </p:txBody>
      </p:sp>
      <p:sp>
        <p:nvSpPr>
          <p:cNvPr id="162" name="Google Shape;162;p30"/>
          <p:cNvSpPr txBox="1"/>
          <p:nvPr>
            <p:ph idx="5" type="subTitle"/>
          </p:nvPr>
        </p:nvSpPr>
        <p:spPr>
          <a:xfrm>
            <a:off x="720063" y="3832440"/>
            <a:ext cx="2251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163" name="Google Shape;163;p30"/>
          <p:cNvSpPr txBox="1"/>
          <p:nvPr>
            <p:ph idx="6" type="title"/>
          </p:nvPr>
        </p:nvSpPr>
        <p:spPr>
          <a:xfrm>
            <a:off x="720100" y="5098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2400"/>
              <a:buNone/>
              <a:defRPr sz="2400">
                <a:solidFill>
                  <a:srgbClr val="5D40A4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64" name="Google Shape;164;p30"/>
          <p:cNvSpPr txBox="1"/>
          <p:nvPr>
            <p:ph idx="7" type="title"/>
          </p:nvPr>
        </p:nvSpPr>
        <p:spPr>
          <a:xfrm>
            <a:off x="3446388" y="1342537"/>
            <a:ext cx="22512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i="0" sz="16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9pPr>
          </a:lstStyle>
          <a:p/>
        </p:txBody>
      </p:sp>
      <p:sp>
        <p:nvSpPr>
          <p:cNvPr id="165" name="Google Shape;165;p30"/>
          <p:cNvSpPr txBox="1"/>
          <p:nvPr>
            <p:ph idx="8" type="subTitle"/>
          </p:nvPr>
        </p:nvSpPr>
        <p:spPr>
          <a:xfrm>
            <a:off x="3446388" y="1615367"/>
            <a:ext cx="2251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166" name="Google Shape;166;p30"/>
          <p:cNvSpPr txBox="1"/>
          <p:nvPr>
            <p:ph idx="9" type="title"/>
          </p:nvPr>
        </p:nvSpPr>
        <p:spPr>
          <a:xfrm>
            <a:off x="3446388" y="2448075"/>
            <a:ext cx="22512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i="0" sz="16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9pPr>
          </a:lstStyle>
          <a:p/>
        </p:txBody>
      </p:sp>
      <p:sp>
        <p:nvSpPr>
          <p:cNvPr id="167" name="Google Shape;167;p30"/>
          <p:cNvSpPr txBox="1"/>
          <p:nvPr>
            <p:ph idx="13" type="subTitle"/>
          </p:nvPr>
        </p:nvSpPr>
        <p:spPr>
          <a:xfrm>
            <a:off x="3446400" y="2720900"/>
            <a:ext cx="2473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168" name="Google Shape;168;p30"/>
          <p:cNvSpPr txBox="1"/>
          <p:nvPr>
            <p:ph idx="14" type="title"/>
          </p:nvPr>
        </p:nvSpPr>
        <p:spPr>
          <a:xfrm>
            <a:off x="3446388" y="3553637"/>
            <a:ext cx="22512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i="0" sz="16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9pPr>
          </a:lstStyle>
          <a:p/>
        </p:txBody>
      </p:sp>
      <p:sp>
        <p:nvSpPr>
          <p:cNvPr id="169" name="Google Shape;169;p30"/>
          <p:cNvSpPr txBox="1"/>
          <p:nvPr>
            <p:ph idx="15" type="subTitle"/>
          </p:nvPr>
        </p:nvSpPr>
        <p:spPr>
          <a:xfrm>
            <a:off x="3446388" y="3832440"/>
            <a:ext cx="2251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170" name="Google Shape;170;p30"/>
          <p:cNvSpPr txBox="1"/>
          <p:nvPr>
            <p:ph idx="16" type="title"/>
          </p:nvPr>
        </p:nvSpPr>
        <p:spPr>
          <a:xfrm>
            <a:off x="6172713" y="1342537"/>
            <a:ext cx="22512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i="0" sz="1600">
                <a:solidFill>
                  <a:srgbClr val="EDB390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9pPr>
          </a:lstStyle>
          <a:p/>
        </p:txBody>
      </p:sp>
      <p:sp>
        <p:nvSpPr>
          <p:cNvPr id="171" name="Google Shape;171;p30"/>
          <p:cNvSpPr txBox="1"/>
          <p:nvPr>
            <p:ph idx="17" type="subTitle"/>
          </p:nvPr>
        </p:nvSpPr>
        <p:spPr>
          <a:xfrm>
            <a:off x="6172713" y="1615367"/>
            <a:ext cx="2251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172" name="Google Shape;172;p30"/>
          <p:cNvSpPr txBox="1"/>
          <p:nvPr>
            <p:ph idx="18" type="title"/>
          </p:nvPr>
        </p:nvSpPr>
        <p:spPr>
          <a:xfrm>
            <a:off x="6172713" y="2448075"/>
            <a:ext cx="22512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i="0" sz="1600">
                <a:solidFill>
                  <a:srgbClr val="EDB390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9pPr>
          </a:lstStyle>
          <a:p/>
        </p:txBody>
      </p:sp>
      <p:sp>
        <p:nvSpPr>
          <p:cNvPr id="173" name="Google Shape;173;p30"/>
          <p:cNvSpPr txBox="1"/>
          <p:nvPr>
            <p:ph idx="19" type="subTitle"/>
          </p:nvPr>
        </p:nvSpPr>
        <p:spPr>
          <a:xfrm>
            <a:off x="6172713" y="2720904"/>
            <a:ext cx="2251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174" name="Google Shape;174;p30"/>
          <p:cNvSpPr txBox="1"/>
          <p:nvPr>
            <p:ph idx="20" type="title"/>
          </p:nvPr>
        </p:nvSpPr>
        <p:spPr>
          <a:xfrm>
            <a:off x="6172713" y="3553637"/>
            <a:ext cx="22512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i="0" sz="1600">
                <a:solidFill>
                  <a:srgbClr val="EDB390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9pPr>
          </a:lstStyle>
          <a:p/>
        </p:txBody>
      </p:sp>
      <p:sp>
        <p:nvSpPr>
          <p:cNvPr id="175" name="Google Shape;175;p30"/>
          <p:cNvSpPr txBox="1"/>
          <p:nvPr>
            <p:ph idx="21" type="subTitle"/>
          </p:nvPr>
        </p:nvSpPr>
        <p:spPr>
          <a:xfrm>
            <a:off x="6172713" y="3832440"/>
            <a:ext cx="2251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design">
  <p:cSld name="CAPTION_ONLY_1">
    <p:bg>
      <p:bgPr>
        <a:solidFill>
          <a:srgbClr val="5D40A4"/>
        </a:solidFill>
      </p:bgPr>
    </p:bg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1"/>
          <p:cNvSpPr txBox="1"/>
          <p:nvPr>
            <p:ph type="title"/>
          </p:nvPr>
        </p:nvSpPr>
        <p:spPr>
          <a:xfrm>
            <a:off x="720100" y="5098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8" name="Google Shape;178;p31"/>
          <p:cNvSpPr/>
          <p:nvPr/>
        </p:nvSpPr>
        <p:spPr>
          <a:xfrm rot="10800000">
            <a:off x="6788467" y="2786119"/>
            <a:ext cx="4722900" cy="4722900"/>
          </a:xfrm>
          <a:prstGeom prst="pie">
            <a:avLst>
              <a:gd fmla="val 0" name="adj1"/>
              <a:gd fmla="val 5410652" name="adj2"/>
            </a:avLst>
          </a:prstGeom>
          <a:solidFill>
            <a:srgbClr val="EDB3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design 1">
  <p:cSld name="CAPTION_ONLY_1_1">
    <p:bg>
      <p:bgPr>
        <a:solidFill>
          <a:srgbClr val="5D40A4"/>
        </a:solidFill>
      </p:bgPr>
    </p:bg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2"/>
          <p:cNvSpPr txBox="1"/>
          <p:nvPr>
            <p:ph type="title"/>
          </p:nvPr>
        </p:nvSpPr>
        <p:spPr>
          <a:xfrm>
            <a:off x="720100" y="5098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81" name="Google Shape;181;p32"/>
          <p:cNvSpPr/>
          <p:nvPr/>
        </p:nvSpPr>
        <p:spPr>
          <a:xfrm flipH="1" rot="10800000">
            <a:off x="-2361458" y="2786119"/>
            <a:ext cx="4722900" cy="4722900"/>
          </a:xfrm>
          <a:prstGeom prst="pie">
            <a:avLst>
              <a:gd fmla="val 0" name="adj1"/>
              <a:gd fmla="val 5410652" name="adj2"/>
            </a:avLst>
          </a:prstGeom>
          <a:solidFill>
            <a:srgbClr val="EDB3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design 2">
  <p:cSld name="CAPTION_ONLY_1_1_1">
    <p:bg>
      <p:bgPr>
        <a:solidFill>
          <a:srgbClr val="5D40A4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3"/>
          <p:cNvSpPr/>
          <p:nvPr/>
        </p:nvSpPr>
        <p:spPr>
          <a:xfrm flipH="1" rot="-5400000">
            <a:off x="-5137122" y="-5131054"/>
            <a:ext cx="10261800" cy="10261800"/>
          </a:xfrm>
          <a:prstGeom prst="pie">
            <a:avLst>
              <a:gd fmla="val 0" name="adj1"/>
              <a:gd fmla="val 5410776" name="adj2"/>
            </a:avLst>
          </a:prstGeom>
          <a:solidFill>
            <a:srgbClr val="EDB3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    </a:t>
            </a:r>
            <a:endParaRPr/>
          </a:p>
        </p:txBody>
      </p:sp>
      <p:sp>
        <p:nvSpPr>
          <p:cNvPr id="184" name="Google Shape;184;p33"/>
          <p:cNvSpPr txBox="1"/>
          <p:nvPr>
            <p:ph type="title"/>
          </p:nvPr>
        </p:nvSpPr>
        <p:spPr>
          <a:xfrm>
            <a:off x="720100" y="5098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ix columns ">
  <p:cSld name="BLANK_1_1_1_1_1_1_2">
    <p:bg>
      <p:bgPr>
        <a:solidFill>
          <a:srgbClr val="EDB390"/>
        </a:solidFill>
      </p:bgPr>
    </p:bg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4"/>
          <p:cNvSpPr txBox="1"/>
          <p:nvPr>
            <p:ph type="title"/>
          </p:nvPr>
        </p:nvSpPr>
        <p:spPr>
          <a:xfrm>
            <a:off x="1035825" y="1664900"/>
            <a:ext cx="16512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425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i="0" sz="1600">
                <a:solidFill>
                  <a:srgbClr val="5D40A4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9pPr>
          </a:lstStyle>
          <a:p/>
        </p:txBody>
      </p:sp>
      <p:sp>
        <p:nvSpPr>
          <p:cNvPr id="187" name="Google Shape;187;p34"/>
          <p:cNvSpPr txBox="1"/>
          <p:nvPr>
            <p:ph idx="1" type="subTitle"/>
          </p:nvPr>
        </p:nvSpPr>
        <p:spPr>
          <a:xfrm>
            <a:off x="720075" y="2066603"/>
            <a:ext cx="2282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rgbClr val="5D40A4"/>
                </a:solidFill>
              </a:defRPr>
            </a:lvl9pPr>
          </a:lstStyle>
          <a:p/>
        </p:txBody>
      </p:sp>
      <p:sp>
        <p:nvSpPr>
          <p:cNvPr id="188" name="Google Shape;188;p34"/>
          <p:cNvSpPr txBox="1"/>
          <p:nvPr>
            <p:ph idx="2" type="title"/>
          </p:nvPr>
        </p:nvSpPr>
        <p:spPr>
          <a:xfrm>
            <a:off x="1035825" y="3221675"/>
            <a:ext cx="16512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425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i="0" sz="1600">
                <a:solidFill>
                  <a:srgbClr val="5D40A4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9pPr>
          </a:lstStyle>
          <a:p/>
        </p:txBody>
      </p:sp>
      <p:sp>
        <p:nvSpPr>
          <p:cNvPr id="189" name="Google Shape;189;p34"/>
          <p:cNvSpPr txBox="1"/>
          <p:nvPr>
            <p:ph idx="3" type="subTitle"/>
          </p:nvPr>
        </p:nvSpPr>
        <p:spPr>
          <a:xfrm>
            <a:off x="720075" y="3623375"/>
            <a:ext cx="2282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rgbClr val="5D40A4"/>
                </a:solidFill>
              </a:defRPr>
            </a:lvl9pPr>
          </a:lstStyle>
          <a:p/>
        </p:txBody>
      </p:sp>
      <p:sp>
        <p:nvSpPr>
          <p:cNvPr id="190" name="Google Shape;190;p34"/>
          <p:cNvSpPr txBox="1"/>
          <p:nvPr>
            <p:ph idx="4" type="title"/>
          </p:nvPr>
        </p:nvSpPr>
        <p:spPr>
          <a:xfrm>
            <a:off x="720100" y="5098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2400"/>
              <a:buNone/>
              <a:defRPr sz="2400">
                <a:solidFill>
                  <a:srgbClr val="5D40A4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1" name="Google Shape;191;p34"/>
          <p:cNvSpPr txBox="1"/>
          <p:nvPr>
            <p:ph idx="5" type="title"/>
          </p:nvPr>
        </p:nvSpPr>
        <p:spPr>
          <a:xfrm>
            <a:off x="3746500" y="1664900"/>
            <a:ext cx="16512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425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i="0" sz="1600">
                <a:solidFill>
                  <a:srgbClr val="5D40A4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9pPr>
          </a:lstStyle>
          <a:p/>
        </p:txBody>
      </p:sp>
      <p:sp>
        <p:nvSpPr>
          <p:cNvPr id="192" name="Google Shape;192;p34"/>
          <p:cNvSpPr txBox="1"/>
          <p:nvPr>
            <p:ph idx="6" type="subTitle"/>
          </p:nvPr>
        </p:nvSpPr>
        <p:spPr>
          <a:xfrm>
            <a:off x="3430750" y="2066603"/>
            <a:ext cx="2282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rgbClr val="5D40A4"/>
                </a:solidFill>
              </a:defRPr>
            </a:lvl9pPr>
          </a:lstStyle>
          <a:p/>
        </p:txBody>
      </p:sp>
      <p:sp>
        <p:nvSpPr>
          <p:cNvPr id="193" name="Google Shape;193;p34"/>
          <p:cNvSpPr txBox="1"/>
          <p:nvPr>
            <p:ph idx="7" type="title"/>
          </p:nvPr>
        </p:nvSpPr>
        <p:spPr>
          <a:xfrm>
            <a:off x="3746500" y="3221674"/>
            <a:ext cx="16512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425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i="0" sz="1600">
                <a:solidFill>
                  <a:srgbClr val="5D40A4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9pPr>
          </a:lstStyle>
          <a:p/>
        </p:txBody>
      </p:sp>
      <p:sp>
        <p:nvSpPr>
          <p:cNvPr id="194" name="Google Shape;194;p34"/>
          <p:cNvSpPr txBox="1"/>
          <p:nvPr>
            <p:ph idx="8" type="subTitle"/>
          </p:nvPr>
        </p:nvSpPr>
        <p:spPr>
          <a:xfrm>
            <a:off x="3430750" y="3623375"/>
            <a:ext cx="2282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rgbClr val="5D40A4"/>
                </a:solidFill>
              </a:defRPr>
            </a:lvl9pPr>
          </a:lstStyle>
          <a:p/>
        </p:txBody>
      </p:sp>
      <p:sp>
        <p:nvSpPr>
          <p:cNvPr id="195" name="Google Shape;195;p34"/>
          <p:cNvSpPr txBox="1"/>
          <p:nvPr>
            <p:ph idx="9" type="title"/>
          </p:nvPr>
        </p:nvSpPr>
        <p:spPr>
          <a:xfrm>
            <a:off x="6453813" y="1664900"/>
            <a:ext cx="16512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425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i="0" sz="1600">
                <a:solidFill>
                  <a:srgbClr val="5D40A4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9pPr>
          </a:lstStyle>
          <a:p/>
        </p:txBody>
      </p:sp>
      <p:sp>
        <p:nvSpPr>
          <p:cNvPr id="196" name="Google Shape;196;p34"/>
          <p:cNvSpPr txBox="1"/>
          <p:nvPr>
            <p:ph idx="13" type="subTitle"/>
          </p:nvPr>
        </p:nvSpPr>
        <p:spPr>
          <a:xfrm>
            <a:off x="6138063" y="2066603"/>
            <a:ext cx="2282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rgbClr val="5D40A4"/>
                </a:solidFill>
              </a:defRPr>
            </a:lvl9pPr>
          </a:lstStyle>
          <a:p/>
        </p:txBody>
      </p:sp>
      <p:sp>
        <p:nvSpPr>
          <p:cNvPr id="197" name="Google Shape;197;p34"/>
          <p:cNvSpPr txBox="1"/>
          <p:nvPr>
            <p:ph idx="14" type="title"/>
          </p:nvPr>
        </p:nvSpPr>
        <p:spPr>
          <a:xfrm>
            <a:off x="6453813" y="3221674"/>
            <a:ext cx="16512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425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i="0" sz="1600">
                <a:solidFill>
                  <a:srgbClr val="5D40A4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9pPr>
          </a:lstStyle>
          <a:p/>
        </p:txBody>
      </p:sp>
      <p:sp>
        <p:nvSpPr>
          <p:cNvPr id="198" name="Google Shape;198;p34"/>
          <p:cNvSpPr txBox="1"/>
          <p:nvPr>
            <p:ph idx="15" type="subTitle"/>
          </p:nvPr>
        </p:nvSpPr>
        <p:spPr>
          <a:xfrm>
            <a:off x="6138063" y="3623375"/>
            <a:ext cx="2282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rgbClr val="5D40A4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BLANK_1_1_1_1_1_1_1">
    <p:bg>
      <p:bgPr>
        <a:solidFill>
          <a:srgbClr val="EDB390"/>
        </a:solidFill>
      </p:bgPr>
    </p:bg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5"/>
          <p:cNvSpPr/>
          <p:nvPr/>
        </p:nvSpPr>
        <p:spPr>
          <a:xfrm rot="5400000">
            <a:off x="4396200" y="-4747800"/>
            <a:ext cx="9495600" cy="9495600"/>
          </a:xfrm>
          <a:prstGeom prst="pie">
            <a:avLst>
              <a:gd fmla="val 0" name="adj1"/>
              <a:gd fmla="val 5410776" name="adj2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    </a:t>
            </a:r>
            <a:endParaRPr/>
          </a:p>
        </p:txBody>
      </p:sp>
      <p:sp>
        <p:nvSpPr>
          <p:cNvPr id="201" name="Google Shape;201;p35"/>
          <p:cNvSpPr txBox="1"/>
          <p:nvPr>
            <p:ph type="ctrTitle"/>
          </p:nvPr>
        </p:nvSpPr>
        <p:spPr>
          <a:xfrm>
            <a:off x="4400400" y="1189500"/>
            <a:ext cx="4020000" cy="91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4800">
                <a:solidFill>
                  <a:schemeClr val="dk1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02" name="Google Shape;202;p35"/>
          <p:cNvSpPr txBox="1"/>
          <p:nvPr>
            <p:ph idx="1" type="subTitle"/>
          </p:nvPr>
        </p:nvSpPr>
        <p:spPr>
          <a:xfrm>
            <a:off x="4400400" y="2374875"/>
            <a:ext cx="40200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1400">
                <a:solidFill>
                  <a:schemeClr val="dk1"/>
                </a:solidFill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03" name="Google Shape;203;p35"/>
          <p:cNvSpPr txBox="1"/>
          <p:nvPr/>
        </p:nvSpPr>
        <p:spPr>
          <a:xfrm>
            <a:off x="4902900" y="3796475"/>
            <a:ext cx="35175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300"/>
              </a:spcBef>
              <a:spcAft>
                <a:spcPts val="0"/>
              </a:spcAft>
              <a:buNone/>
            </a:pPr>
            <a:r>
              <a:rPr lang="it" sz="9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rPr>
              <a:t>CREDITS: This presentation template was created by </a:t>
            </a:r>
            <a:r>
              <a:rPr lang="it" sz="900">
                <a:solidFill>
                  <a:schemeClr val="dk1"/>
                </a:solidFill>
                <a:uFill>
                  <a:noFill/>
                </a:uFill>
                <a:latin typeface="Barlow Light"/>
                <a:ea typeface="Barlow Light"/>
                <a:cs typeface="Barlow Light"/>
                <a:sym typeface="Barlow Light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it" sz="9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rPr>
              <a:t>, including icons by </a:t>
            </a:r>
            <a:r>
              <a:rPr lang="it" sz="900">
                <a:solidFill>
                  <a:schemeClr val="dk1"/>
                </a:solidFill>
                <a:uFill>
                  <a:noFill/>
                </a:uFill>
                <a:latin typeface="Barlow Light"/>
                <a:ea typeface="Barlow Light"/>
                <a:cs typeface="Barlow Light"/>
                <a:sym typeface="Barlow Light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it" sz="9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rPr>
              <a:t>, and infographics &amp; images by </a:t>
            </a:r>
            <a:r>
              <a:rPr lang="it" sz="900">
                <a:solidFill>
                  <a:schemeClr val="dk1"/>
                </a:solidFill>
                <a:uFill>
                  <a:noFill/>
                </a:uFill>
                <a:latin typeface="Barlow Light"/>
                <a:ea typeface="Barlow Light"/>
                <a:cs typeface="Barlow Light"/>
                <a:sym typeface="Barlow Light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r>
              <a:rPr lang="it" sz="9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rPr>
              <a:t>. </a:t>
            </a:r>
            <a:endParaRPr sz="900">
              <a:solidFill>
                <a:schemeClr val="dk1"/>
              </a:solidFill>
              <a:latin typeface="Barlow Light"/>
              <a:ea typeface="Barlow Light"/>
              <a:cs typeface="Barlow Light"/>
              <a:sym typeface="Barlow Light"/>
            </a:endParaRPr>
          </a:p>
          <a:p>
            <a:pPr indent="0" lvl="0" marL="0" rtl="0" algn="r"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Barlow Light"/>
              <a:ea typeface="Barlow Light"/>
              <a:cs typeface="Barlow Light"/>
              <a:sym typeface="Barlow Light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TITLE_AND_BODY_1">
    <p:bg>
      <p:bgPr>
        <a:solidFill>
          <a:schemeClr val="lt1"/>
        </a:solidFill>
      </p:bgPr>
    </p:bg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6"/>
          <p:cNvSpPr txBox="1"/>
          <p:nvPr>
            <p:ph idx="1" type="body"/>
          </p:nvPr>
        </p:nvSpPr>
        <p:spPr>
          <a:xfrm>
            <a:off x="719900" y="1393725"/>
            <a:ext cx="7704300" cy="30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400">
                <a:solidFill>
                  <a:schemeClr val="dk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lab Thin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lab Thin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lab Thin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lab Thin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lab Thin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lab Thin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lab Thin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Josefin Slab Thin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06" name="Google Shape;206;p36"/>
          <p:cNvSpPr txBox="1"/>
          <p:nvPr>
            <p:ph type="title"/>
          </p:nvPr>
        </p:nvSpPr>
        <p:spPr>
          <a:xfrm>
            <a:off x="720100" y="5098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07" name="Google Shape;207;p36"/>
          <p:cNvSpPr/>
          <p:nvPr/>
        </p:nvSpPr>
        <p:spPr>
          <a:xfrm rot="10800000">
            <a:off x="5929203" y="1924127"/>
            <a:ext cx="6429600" cy="6429600"/>
          </a:xfrm>
          <a:prstGeom prst="pie">
            <a:avLst>
              <a:gd fmla="val 0" name="adj1"/>
              <a:gd fmla="val 5410652" name="adj2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BLANK_1_1_1_1_1_1_1_1">
    <p:bg>
      <p:bgPr>
        <a:solidFill>
          <a:srgbClr val="EDB390"/>
        </a:solidFill>
      </p:bgPr>
    </p:bg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BLANK_1_1_1_1_1_1_1_1_2">
    <p:bg>
      <p:bgPr>
        <a:solidFill>
          <a:srgbClr val="5D40A4"/>
        </a:solidFill>
      </p:bgPr>
    </p:bg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rgbClr val="EDB390"/>
        </a:solidFill>
      </p:bgPr>
    </p:bg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Google Shape;214;p40"/>
          <p:cNvGrpSpPr/>
          <p:nvPr/>
        </p:nvGrpSpPr>
        <p:grpSpPr>
          <a:xfrm>
            <a:off x="3825600" y="-374250"/>
            <a:ext cx="5892000" cy="6006375"/>
            <a:chOff x="3825600" y="-374250"/>
            <a:chExt cx="5892000" cy="6006375"/>
          </a:xfrm>
        </p:grpSpPr>
        <p:sp>
          <p:nvSpPr>
            <p:cNvPr id="215" name="Google Shape;215;p40"/>
            <p:cNvSpPr/>
            <p:nvPr/>
          </p:nvSpPr>
          <p:spPr>
            <a:xfrm flipH="1">
              <a:off x="3825600" y="-374250"/>
              <a:ext cx="5892000" cy="5892000"/>
            </a:xfrm>
            <a:prstGeom prst="ellipse">
              <a:avLst/>
            </a:prstGeom>
            <a:solidFill>
              <a:srgbClr val="5D40A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40"/>
            <p:cNvSpPr/>
            <p:nvPr/>
          </p:nvSpPr>
          <p:spPr>
            <a:xfrm flipH="1">
              <a:off x="7433400" y="-374250"/>
              <a:ext cx="2284200" cy="2284200"/>
            </a:xfrm>
            <a:prstGeom prst="ellipse">
              <a:avLst/>
            </a:prstGeom>
            <a:solidFill>
              <a:srgbClr val="5D40A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40"/>
            <p:cNvSpPr/>
            <p:nvPr/>
          </p:nvSpPr>
          <p:spPr>
            <a:xfrm flipH="1">
              <a:off x="7433400" y="3347925"/>
              <a:ext cx="2284200" cy="2284200"/>
            </a:xfrm>
            <a:prstGeom prst="ellipse">
              <a:avLst/>
            </a:prstGeom>
            <a:solidFill>
              <a:srgbClr val="5D40A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8" name="Google Shape;218;p40"/>
          <p:cNvSpPr txBox="1"/>
          <p:nvPr>
            <p:ph type="ctrTitle"/>
          </p:nvPr>
        </p:nvSpPr>
        <p:spPr>
          <a:xfrm flipH="1">
            <a:off x="4886300" y="1444975"/>
            <a:ext cx="3537600" cy="181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5200"/>
              <a:buNone/>
              <a:defRPr b="0" sz="4800">
                <a:latin typeface="Raleway Thin"/>
                <a:ea typeface="Raleway Thin"/>
                <a:cs typeface="Raleway Thin"/>
                <a:sym typeface="Raleway Thin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219" name="Google Shape;219;p40"/>
          <p:cNvSpPr txBox="1"/>
          <p:nvPr>
            <p:ph idx="1" type="subTitle"/>
          </p:nvPr>
        </p:nvSpPr>
        <p:spPr>
          <a:xfrm flipH="1">
            <a:off x="6388700" y="3253928"/>
            <a:ext cx="2035200" cy="44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rgbClr val="EDB390"/>
        </a:solidFill>
      </p:bgPr>
    </p:bg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1" name="Google Shape;221;p41"/>
          <p:cNvGrpSpPr/>
          <p:nvPr/>
        </p:nvGrpSpPr>
        <p:grpSpPr>
          <a:xfrm>
            <a:off x="3478250" y="-5151386"/>
            <a:ext cx="10298100" cy="10298236"/>
            <a:chOff x="3478250" y="-5151386"/>
            <a:chExt cx="10298100" cy="10298236"/>
          </a:xfrm>
        </p:grpSpPr>
        <p:sp>
          <p:nvSpPr>
            <p:cNvPr id="222" name="Google Shape;222;p41"/>
            <p:cNvSpPr/>
            <p:nvPr/>
          </p:nvSpPr>
          <p:spPr>
            <a:xfrm rot="5400000">
              <a:off x="3478250" y="-5151386"/>
              <a:ext cx="10298100" cy="10298100"/>
            </a:xfrm>
            <a:prstGeom prst="pie">
              <a:avLst>
                <a:gd fmla="val 0" name="adj1"/>
                <a:gd fmla="val 5464960" name="adj2"/>
              </a:avLst>
            </a:prstGeom>
            <a:solidFill>
              <a:srgbClr val="5D40A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" name="Google Shape;223;p41"/>
            <p:cNvSpPr/>
            <p:nvPr/>
          </p:nvSpPr>
          <p:spPr>
            <a:xfrm>
              <a:off x="8579550" y="-24250"/>
              <a:ext cx="578400" cy="5171100"/>
            </a:xfrm>
            <a:prstGeom prst="rect">
              <a:avLst/>
            </a:prstGeom>
            <a:solidFill>
              <a:srgbClr val="5D40A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24" name="Google Shape;224;p41"/>
          <p:cNvSpPr txBox="1"/>
          <p:nvPr>
            <p:ph type="title"/>
          </p:nvPr>
        </p:nvSpPr>
        <p:spPr>
          <a:xfrm flipH="1">
            <a:off x="4574353" y="1819725"/>
            <a:ext cx="3846000" cy="1345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600"/>
              <a:buNone/>
              <a:defRPr b="0" sz="3600">
                <a:latin typeface="Raleway Thin"/>
                <a:ea typeface="Raleway Thin"/>
                <a:cs typeface="Raleway Thin"/>
                <a:sym typeface="Raleway Thin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25" name="Google Shape;225;p41"/>
          <p:cNvSpPr txBox="1"/>
          <p:nvPr>
            <p:ph idx="1" type="subTitle"/>
          </p:nvPr>
        </p:nvSpPr>
        <p:spPr>
          <a:xfrm flipH="1">
            <a:off x="5842453" y="3165525"/>
            <a:ext cx="2577900" cy="84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26" name="Google Shape;226;p41"/>
          <p:cNvSpPr txBox="1"/>
          <p:nvPr>
            <p:ph hasCustomPrompt="1" idx="2" type="title"/>
          </p:nvPr>
        </p:nvSpPr>
        <p:spPr>
          <a:xfrm flipH="1">
            <a:off x="6324253" y="959400"/>
            <a:ext cx="2096100" cy="91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2000"/>
              <a:buNone/>
              <a:defRPr sz="6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solidFill>
          <a:srgbClr val="5D40A4"/>
        </a:solidFill>
      </p:bgPr>
    </p:bg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42"/>
          <p:cNvSpPr txBox="1"/>
          <p:nvPr>
            <p:ph idx="1" type="body"/>
          </p:nvPr>
        </p:nvSpPr>
        <p:spPr>
          <a:xfrm>
            <a:off x="719900" y="1393725"/>
            <a:ext cx="7704300" cy="30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400">
                <a:solidFill>
                  <a:schemeClr val="dk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lab Thin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lab Thin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lab Thin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lab Thin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lab Thin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lab Thin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lab Thin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Josefin Slab Thin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29" name="Google Shape;229;p42"/>
          <p:cNvSpPr txBox="1"/>
          <p:nvPr>
            <p:ph type="title"/>
          </p:nvPr>
        </p:nvSpPr>
        <p:spPr>
          <a:xfrm>
            <a:off x="720100" y="5098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bg>
      <p:bgPr>
        <a:solidFill>
          <a:srgbClr val="EDB390"/>
        </a:solidFill>
      </p:bgPr>
    </p:bg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1" name="Google Shape;231;p43"/>
          <p:cNvGrpSpPr/>
          <p:nvPr/>
        </p:nvGrpSpPr>
        <p:grpSpPr>
          <a:xfrm flipH="1">
            <a:off x="-4626528" y="-5154736"/>
            <a:ext cx="10298100" cy="10298236"/>
            <a:chOff x="3478250" y="-5151386"/>
            <a:chExt cx="10298100" cy="10298236"/>
          </a:xfrm>
        </p:grpSpPr>
        <p:sp>
          <p:nvSpPr>
            <p:cNvPr id="232" name="Google Shape;232;p43"/>
            <p:cNvSpPr/>
            <p:nvPr/>
          </p:nvSpPr>
          <p:spPr>
            <a:xfrm rot="5400000">
              <a:off x="3478250" y="-5151386"/>
              <a:ext cx="10298100" cy="10298100"/>
            </a:xfrm>
            <a:prstGeom prst="pie">
              <a:avLst>
                <a:gd fmla="val 0" name="adj1"/>
                <a:gd fmla="val 5400495" name="adj2"/>
              </a:avLst>
            </a:prstGeom>
            <a:solidFill>
              <a:srgbClr val="5D40A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" name="Google Shape;233;p43"/>
            <p:cNvSpPr/>
            <p:nvPr/>
          </p:nvSpPr>
          <p:spPr>
            <a:xfrm>
              <a:off x="8579547" y="3350"/>
              <a:ext cx="578400" cy="5143500"/>
            </a:xfrm>
            <a:prstGeom prst="rect">
              <a:avLst/>
            </a:prstGeom>
            <a:solidFill>
              <a:srgbClr val="5D40A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34" name="Google Shape;234;p43"/>
          <p:cNvSpPr/>
          <p:nvPr/>
        </p:nvSpPr>
        <p:spPr>
          <a:xfrm>
            <a:off x="453625" y="1158150"/>
            <a:ext cx="3885300" cy="3885300"/>
          </a:xfrm>
          <a:prstGeom prst="ellipse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43"/>
          <p:cNvSpPr/>
          <p:nvPr/>
        </p:nvSpPr>
        <p:spPr>
          <a:xfrm>
            <a:off x="4804825" y="1158150"/>
            <a:ext cx="3885300" cy="3885300"/>
          </a:xfrm>
          <a:prstGeom prst="ellipse">
            <a:avLst/>
          </a:prstGeom>
          <a:solidFill>
            <a:srgbClr val="5D40A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43"/>
          <p:cNvSpPr txBox="1"/>
          <p:nvPr>
            <p:ph idx="1" type="subTitle"/>
          </p:nvPr>
        </p:nvSpPr>
        <p:spPr>
          <a:xfrm flipH="1">
            <a:off x="5341175" y="2349050"/>
            <a:ext cx="2668200" cy="445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Josefin Sans"/>
              <a:buNone/>
              <a:defRPr sz="2000">
                <a:solidFill>
                  <a:srgbClr val="EDB390"/>
                </a:solidFill>
                <a:latin typeface="Raleway Thin"/>
                <a:ea typeface="Raleway Thin"/>
                <a:cs typeface="Raleway Thin"/>
                <a:sym typeface="Raleway Thin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Josefin Sans"/>
              <a:buNone/>
              <a:defRPr b="1" sz="1400"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Josefin Sans"/>
              <a:buNone/>
              <a:defRPr b="1" sz="1400"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Josefin Sans"/>
              <a:buNone/>
              <a:defRPr b="1" sz="1400"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Josefin Sans"/>
              <a:buNone/>
              <a:defRPr b="1" sz="1400"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Josefin Sans"/>
              <a:buNone/>
              <a:defRPr b="1" sz="1400"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Josefin Sans"/>
              <a:buNone/>
              <a:defRPr b="1" sz="1400"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Josefin Sans"/>
              <a:buNone/>
              <a:defRPr b="1" sz="1400"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Josefin Sans"/>
              <a:buNone/>
              <a:defRPr b="1" sz="1400"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237" name="Google Shape;237;p43"/>
          <p:cNvSpPr txBox="1"/>
          <p:nvPr>
            <p:ph idx="2" type="subTitle"/>
          </p:nvPr>
        </p:nvSpPr>
        <p:spPr>
          <a:xfrm flipH="1">
            <a:off x="5341175" y="2893400"/>
            <a:ext cx="2668200" cy="131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Josefin Slab"/>
              <a:buNone/>
              <a:defRPr>
                <a:solidFill>
                  <a:srgbClr val="EDB390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Josefin Slab"/>
              <a:buNone/>
              <a:defRPr sz="1100">
                <a:latin typeface="Josefin Slab"/>
                <a:ea typeface="Josefin Slab"/>
                <a:cs typeface="Josefin Slab"/>
                <a:sym typeface="Josefin Slab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Josefin Slab"/>
              <a:buNone/>
              <a:defRPr sz="1100">
                <a:latin typeface="Josefin Slab"/>
                <a:ea typeface="Josefin Slab"/>
                <a:cs typeface="Josefin Slab"/>
                <a:sym typeface="Josefin Slab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Josefin Slab"/>
              <a:buNone/>
              <a:defRPr sz="1100">
                <a:latin typeface="Josefin Slab"/>
                <a:ea typeface="Josefin Slab"/>
                <a:cs typeface="Josefin Slab"/>
                <a:sym typeface="Josefin Slab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Josefin Slab"/>
              <a:buNone/>
              <a:defRPr sz="1100">
                <a:latin typeface="Josefin Slab"/>
                <a:ea typeface="Josefin Slab"/>
                <a:cs typeface="Josefin Slab"/>
                <a:sym typeface="Josefin Slab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Josefin Slab"/>
              <a:buNone/>
              <a:defRPr sz="1100">
                <a:latin typeface="Josefin Slab"/>
                <a:ea typeface="Josefin Slab"/>
                <a:cs typeface="Josefin Slab"/>
                <a:sym typeface="Josefin Slab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Josefin Slab"/>
              <a:buNone/>
              <a:defRPr sz="1100">
                <a:latin typeface="Josefin Slab"/>
                <a:ea typeface="Josefin Slab"/>
                <a:cs typeface="Josefin Slab"/>
                <a:sym typeface="Josefin Slab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Josefin Slab"/>
              <a:buNone/>
              <a:defRPr sz="1100">
                <a:latin typeface="Josefin Slab"/>
                <a:ea typeface="Josefin Slab"/>
                <a:cs typeface="Josefin Slab"/>
                <a:sym typeface="Josefin Slab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Josefin Slab"/>
              <a:buNone/>
              <a:defRPr sz="1100">
                <a:latin typeface="Josefin Slab"/>
                <a:ea typeface="Josefin Slab"/>
                <a:cs typeface="Josefin Slab"/>
                <a:sym typeface="Josefin Slab"/>
              </a:defRPr>
            </a:lvl9pPr>
          </a:lstStyle>
          <a:p/>
        </p:txBody>
      </p:sp>
      <p:sp>
        <p:nvSpPr>
          <p:cNvPr id="238" name="Google Shape;238;p43"/>
          <p:cNvSpPr txBox="1"/>
          <p:nvPr>
            <p:ph idx="3" type="subTitle"/>
          </p:nvPr>
        </p:nvSpPr>
        <p:spPr>
          <a:xfrm flipH="1">
            <a:off x="1134600" y="2349050"/>
            <a:ext cx="2668200" cy="445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Josefin Sans"/>
              <a:buNone/>
              <a:defRPr sz="2000">
                <a:solidFill>
                  <a:srgbClr val="5D40A4"/>
                </a:solidFill>
                <a:latin typeface="Raleway Thin"/>
                <a:ea typeface="Raleway Thin"/>
                <a:cs typeface="Raleway Thin"/>
                <a:sym typeface="Raleway Thin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Josefin Sans"/>
              <a:buNone/>
              <a:defRPr b="1" sz="1400">
                <a:latin typeface="Josefin Sans"/>
                <a:ea typeface="Josefin Sans"/>
                <a:cs typeface="Josefin Sans"/>
                <a:sym typeface="Josefin Sans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Josefin Sans"/>
              <a:buNone/>
              <a:defRPr b="1" sz="1400">
                <a:latin typeface="Josefin Sans"/>
                <a:ea typeface="Josefin Sans"/>
                <a:cs typeface="Josefin Sans"/>
                <a:sym typeface="Josefin Sans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Josefin Sans"/>
              <a:buNone/>
              <a:defRPr b="1" sz="1400">
                <a:latin typeface="Josefin Sans"/>
                <a:ea typeface="Josefin Sans"/>
                <a:cs typeface="Josefin Sans"/>
                <a:sym typeface="Josefin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Josefin Sans"/>
              <a:buNone/>
              <a:defRPr b="1" sz="1400">
                <a:latin typeface="Josefin Sans"/>
                <a:ea typeface="Josefin Sans"/>
                <a:cs typeface="Josefin Sans"/>
                <a:sym typeface="Josefin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Josefin Sans"/>
              <a:buNone/>
              <a:defRPr b="1" sz="1400">
                <a:latin typeface="Josefin Sans"/>
                <a:ea typeface="Josefin Sans"/>
                <a:cs typeface="Josefin Sans"/>
                <a:sym typeface="Josefin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Josefin Sans"/>
              <a:buNone/>
              <a:defRPr b="1" sz="1400">
                <a:latin typeface="Josefin Sans"/>
                <a:ea typeface="Josefin Sans"/>
                <a:cs typeface="Josefin Sans"/>
                <a:sym typeface="Josefin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Josefin Sans"/>
              <a:buNone/>
              <a:defRPr b="1" sz="1400">
                <a:latin typeface="Josefin Sans"/>
                <a:ea typeface="Josefin Sans"/>
                <a:cs typeface="Josefin Sans"/>
                <a:sym typeface="Josefin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Josefin Sans"/>
              <a:buNone/>
              <a:defRPr b="1" sz="1400">
                <a:latin typeface="Josefin Sans"/>
                <a:ea typeface="Josefin Sans"/>
                <a:cs typeface="Josefin Sans"/>
                <a:sym typeface="Josefin Sans"/>
              </a:defRPr>
            </a:lvl9pPr>
          </a:lstStyle>
          <a:p/>
        </p:txBody>
      </p:sp>
      <p:sp>
        <p:nvSpPr>
          <p:cNvPr id="239" name="Google Shape;239;p43"/>
          <p:cNvSpPr txBox="1"/>
          <p:nvPr>
            <p:ph idx="4" type="subTitle"/>
          </p:nvPr>
        </p:nvSpPr>
        <p:spPr>
          <a:xfrm flipH="1">
            <a:off x="1134600" y="2893400"/>
            <a:ext cx="2668200" cy="131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Josefin Slab"/>
              <a:buNone/>
              <a:defRPr>
                <a:solidFill>
                  <a:srgbClr val="5D40A4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Josefin Slab"/>
              <a:buNone/>
              <a:defRPr sz="1100">
                <a:latin typeface="Josefin Slab"/>
                <a:ea typeface="Josefin Slab"/>
                <a:cs typeface="Josefin Slab"/>
                <a:sym typeface="Josefin Slab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Josefin Slab"/>
              <a:buNone/>
              <a:defRPr sz="1100">
                <a:latin typeface="Josefin Slab"/>
                <a:ea typeface="Josefin Slab"/>
                <a:cs typeface="Josefin Slab"/>
                <a:sym typeface="Josefin Slab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Josefin Slab"/>
              <a:buNone/>
              <a:defRPr sz="1100">
                <a:latin typeface="Josefin Slab"/>
                <a:ea typeface="Josefin Slab"/>
                <a:cs typeface="Josefin Slab"/>
                <a:sym typeface="Josefin Slab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Josefin Slab"/>
              <a:buNone/>
              <a:defRPr sz="1100">
                <a:latin typeface="Josefin Slab"/>
                <a:ea typeface="Josefin Slab"/>
                <a:cs typeface="Josefin Slab"/>
                <a:sym typeface="Josefin Slab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Josefin Slab"/>
              <a:buNone/>
              <a:defRPr sz="1100">
                <a:latin typeface="Josefin Slab"/>
                <a:ea typeface="Josefin Slab"/>
                <a:cs typeface="Josefin Slab"/>
                <a:sym typeface="Josefin Slab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Josefin Slab"/>
              <a:buNone/>
              <a:defRPr sz="1100">
                <a:latin typeface="Josefin Slab"/>
                <a:ea typeface="Josefin Slab"/>
                <a:cs typeface="Josefin Slab"/>
                <a:sym typeface="Josefin Slab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Josefin Slab"/>
              <a:buNone/>
              <a:defRPr sz="1100">
                <a:latin typeface="Josefin Slab"/>
                <a:ea typeface="Josefin Slab"/>
                <a:cs typeface="Josefin Slab"/>
                <a:sym typeface="Josefin Slab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Josefin Slab"/>
              <a:buNone/>
              <a:defRPr sz="1100">
                <a:latin typeface="Josefin Slab"/>
                <a:ea typeface="Josefin Slab"/>
                <a:cs typeface="Josefin Slab"/>
                <a:sym typeface="Josefin Slab"/>
              </a:defRPr>
            </a:lvl9pPr>
          </a:lstStyle>
          <a:p/>
        </p:txBody>
      </p:sp>
      <p:sp>
        <p:nvSpPr>
          <p:cNvPr id="240" name="Google Shape;240;p43"/>
          <p:cNvSpPr txBox="1"/>
          <p:nvPr>
            <p:ph type="title"/>
          </p:nvPr>
        </p:nvSpPr>
        <p:spPr>
          <a:xfrm>
            <a:off x="720100" y="5098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solidFill>
          <a:srgbClr val="EDB390"/>
        </a:solidFill>
      </p:bgPr>
    </p:bg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44"/>
          <p:cNvSpPr txBox="1"/>
          <p:nvPr>
            <p:ph type="title"/>
          </p:nvPr>
        </p:nvSpPr>
        <p:spPr>
          <a:xfrm>
            <a:off x="720100" y="5098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bg>
      <p:bgPr>
        <a:solidFill>
          <a:srgbClr val="5D40A4"/>
        </a:solidFill>
      </p:bgPr>
    </p:bg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4" name="Google Shape;244;p45"/>
          <p:cNvGrpSpPr/>
          <p:nvPr/>
        </p:nvGrpSpPr>
        <p:grpSpPr>
          <a:xfrm>
            <a:off x="1264775" y="-352275"/>
            <a:ext cx="7887775" cy="5848200"/>
            <a:chOff x="1264775" y="-352275"/>
            <a:chExt cx="7887775" cy="5848200"/>
          </a:xfrm>
        </p:grpSpPr>
        <p:sp>
          <p:nvSpPr>
            <p:cNvPr id="245" name="Google Shape;245;p45"/>
            <p:cNvSpPr/>
            <p:nvPr/>
          </p:nvSpPr>
          <p:spPr>
            <a:xfrm>
              <a:off x="1264775" y="-352275"/>
              <a:ext cx="5848200" cy="5848200"/>
            </a:xfrm>
            <a:prstGeom prst="ellipse">
              <a:avLst/>
            </a:prstGeom>
            <a:solidFill>
              <a:srgbClr val="EDB3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" name="Google Shape;246;p45"/>
            <p:cNvSpPr/>
            <p:nvPr/>
          </p:nvSpPr>
          <p:spPr>
            <a:xfrm>
              <a:off x="4843950" y="-5575"/>
              <a:ext cx="4308600" cy="5143500"/>
            </a:xfrm>
            <a:prstGeom prst="rect">
              <a:avLst/>
            </a:prstGeom>
            <a:solidFill>
              <a:srgbClr val="EDB39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47" name="Google Shape;247;p45"/>
          <p:cNvSpPr txBox="1"/>
          <p:nvPr>
            <p:ph idx="1" type="subTitle"/>
          </p:nvPr>
        </p:nvSpPr>
        <p:spPr>
          <a:xfrm>
            <a:off x="2488325" y="1447600"/>
            <a:ext cx="4167300" cy="144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>
                <a:solidFill>
                  <a:srgbClr val="5D40A4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48" name="Google Shape;248;p45"/>
          <p:cNvSpPr txBox="1"/>
          <p:nvPr>
            <p:ph type="title"/>
          </p:nvPr>
        </p:nvSpPr>
        <p:spPr>
          <a:xfrm>
            <a:off x="2488275" y="3330588"/>
            <a:ext cx="4167300" cy="55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rgbClr val="EDB390"/>
        </a:solidFill>
      </p:bgPr>
    </p:bg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46"/>
          <p:cNvSpPr txBox="1"/>
          <p:nvPr>
            <p:ph type="title"/>
          </p:nvPr>
        </p:nvSpPr>
        <p:spPr>
          <a:xfrm>
            <a:off x="2477700" y="1502850"/>
            <a:ext cx="5939700" cy="213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4800"/>
              <a:buNone/>
              <a:defRPr sz="7200">
                <a:solidFill>
                  <a:srgbClr val="5D40A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solidFill>
          <a:srgbClr val="EDB390"/>
        </a:solidFill>
      </p:bgPr>
    </p:bg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47"/>
          <p:cNvSpPr txBox="1"/>
          <p:nvPr>
            <p:ph idx="1" type="subTitle"/>
          </p:nvPr>
        </p:nvSpPr>
        <p:spPr>
          <a:xfrm>
            <a:off x="1893725" y="1817750"/>
            <a:ext cx="5336100" cy="157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53" name="Google Shape;253;p47"/>
          <p:cNvSpPr txBox="1"/>
          <p:nvPr>
            <p:ph type="title"/>
          </p:nvPr>
        </p:nvSpPr>
        <p:spPr>
          <a:xfrm>
            <a:off x="720100" y="5098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bg>
      <p:bgPr>
        <a:solidFill>
          <a:srgbClr val="5D40A4"/>
        </a:solidFill>
      </p:bgPr>
    </p:bg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48"/>
          <p:cNvSpPr txBox="1"/>
          <p:nvPr>
            <p:ph type="title"/>
          </p:nvPr>
        </p:nvSpPr>
        <p:spPr>
          <a:xfrm>
            <a:off x="720100" y="5098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rgbClr val="5D40A4"/>
        </a:solidFill>
      </p:bgPr>
    </p:bg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49"/>
          <p:cNvSpPr/>
          <p:nvPr/>
        </p:nvSpPr>
        <p:spPr>
          <a:xfrm flipH="1" rot="5400000">
            <a:off x="4015475" y="19118"/>
            <a:ext cx="10261800" cy="10261800"/>
          </a:xfrm>
          <a:prstGeom prst="pie">
            <a:avLst>
              <a:gd fmla="val 0" name="adj1"/>
              <a:gd fmla="val 5410776" name="adj2"/>
            </a:avLst>
          </a:prstGeom>
          <a:solidFill>
            <a:srgbClr val="EDB3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49"/>
          <p:cNvSpPr txBox="1"/>
          <p:nvPr>
            <p:ph hasCustomPrompt="1" type="title"/>
          </p:nvPr>
        </p:nvSpPr>
        <p:spPr>
          <a:xfrm>
            <a:off x="720100" y="1957125"/>
            <a:ext cx="7703700" cy="1518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9600">
                <a:solidFill>
                  <a:srgbClr val="F3F3F3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59" name="Google Shape;259;p49"/>
          <p:cNvSpPr txBox="1"/>
          <p:nvPr>
            <p:ph idx="1" type="body"/>
          </p:nvPr>
        </p:nvSpPr>
        <p:spPr>
          <a:xfrm>
            <a:off x="1890975" y="3475725"/>
            <a:ext cx="5362200" cy="7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00">
                <a:solidFill>
                  <a:schemeClr val="dk1"/>
                </a:solidFill>
              </a:defRPr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60" name="Google Shape;260;p49"/>
          <p:cNvSpPr txBox="1"/>
          <p:nvPr>
            <p:ph idx="2" type="title"/>
          </p:nvPr>
        </p:nvSpPr>
        <p:spPr>
          <a:xfrm>
            <a:off x="720100" y="5098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dk1"/>
        </a:solidFill>
      </p:bgPr>
    </p:bg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BLANK_1">
    <p:bg>
      <p:bgPr>
        <a:solidFill>
          <a:srgbClr val="5D40A4"/>
        </a:solidFill>
      </p:bgPr>
    </p:bg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51"/>
          <p:cNvSpPr txBox="1"/>
          <p:nvPr>
            <p:ph type="title"/>
          </p:nvPr>
        </p:nvSpPr>
        <p:spPr>
          <a:xfrm>
            <a:off x="5971006" y="3436046"/>
            <a:ext cx="2453100" cy="42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7200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i="0" sz="1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64" name="Google Shape;264;p51"/>
          <p:cNvSpPr txBox="1"/>
          <p:nvPr>
            <p:ph idx="1" type="subTitle"/>
          </p:nvPr>
        </p:nvSpPr>
        <p:spPr>
          <a:xfrm>
            <a:off x="5971006" y="3763024"/>
            <a:ext cx="2453100" cy="6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65" name="Google Shape;265;p51"/>
          <p:cNvSpPr txBox="1"/>
          <p:nvPr>
            <p:ph idx="2" type="title"/>
          </p:nvPr>
        </p:nvSpPr>
        <p:spPr>
          <a:xfrm>
            <a:off x="720100" y="3436041"/>
            <a:ext cx="2453100" cy="42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i="0" sz="1400">
                <a:solidFill>
                  <a:schemeClr val="dk1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66" name="Google Shape;266;p51"/>
          <p:cNvSpPr txBox="1"/>
          <p:nvPr>
            <p:ph idx="3" type="subTitle"/>
          </p:nvPr>
        </p:nvSpPr>
        <p:spPr>
          <a:xfrm>
            <a:off x="720100" y="3762994"/>
            <a:ext cx="2453100" cy="6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67" name="Google Shape;267;p51"/>
          <p:cNvSpPr txBox="1"/>
          <p:nvPr>
            <p:ph idx="4" type="title"/>
          </p:nvPr>
        </p:nvSpPr>
        <p:spPr>
          <a:xfrm>
            <a:off x="3345465" y="3436046"/>
            <a:ext cx="2453100" cy="42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7200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i="0" sz="1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68" name="Google Shape;268;p51"/>
          <p:cNvSpPr txBox="1"/>
          <p:nvPr>
            <p:ph idx="5" type="subTitle"/>
          </p:nvPr>
        </p:nvSpPr>
        <p:spPr>
          <a:xfrm>
            <a:off x="3345465" y="3763022"/>
            <a:ext cx="2453100" cy="6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69" name="Google Shape;269;p51"/>
          <p:cNvSpPr txBox="1"/>
          <p:nvPr>
            <p:ph hasCustomPrompt="1" idx="6" type="title"/>
          </p:nvPr>
        </p:nvSpPr>
        <p:spPr>
          <a:xfrm>
            <a:off x="6851681" y="2969152"/>
            <a:ext cx="691500" cy="5109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rgbClr val="5D40A4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9pPr>
          </a:lstStyle>
          <a:p>
            <a:r>
              <a:t>xx%</a:t>
            </a:r>
          </a:p>
        </p:txBody>
      </p:sp>
      <p:sp>
        <p:nvSpPr>
          <p:cNvPr id="270" name="Google Shape;270;p51"/>
          <p:cNvSpPr txBox="1"/>
          <p:nvPr>
            <p:ph hasCustomPrompt="1" idx="7" type="title"/>
          </p:nvPr>
        </p:nvSpPr>
        <p:spPr>
          <a:xfrm>
            <a:off x="1538350" y="2969144"/>
            <a:ext cx="816600" cy="5109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rgbClr val="5D40A4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9pPr>
          </a:lstStyle>
          <a:p>
            <a:r>
              <a:t>xx%</a:t>
            </a:r>
          </a:p>
        </p:txBody>
      </p:sp>
      <p:sp>
        <p:nvSpPr>
          <p:cNvPr id="271" name="Google Shape;271;p51"/>
          <p:cNvSpPr txBox="1"/>
          <p:nvPr>
            <p:ph hasCustomPrompt="1" idx="8" type="title"/>
          </p:nvPr>
        </p:nvSpPr>
        <p:spPr>
          <a:xfrm>
            <a:off x="4226265" y="2969152"/>
            <a:ext cx="691500" cy="5109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rgbClr val="5D40A4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9pPr>
          </a:lstStyle>
          <a:p>
            <a:r>
              <a:t>xx%</a:t>
            </a:r>
          </a:p>
        </p:txBody>
      </p:sp>
      <p:sp>
        <p:nvSpPr>
          <p:cNvPr id="272" name="Google Shape;272;p51"/>
          <p:cNvSpPr txBox="1"/>
          <p:nvPr>
            <p:ph idx="9" type="title"/>
          </p:nvPr>
        </p:nvSpPr>
        <p:spPr>
          <a:xfrm>
            <a:off x="5971006" y="1472292"/>
            <a:ext cx="2453100" cy="42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7200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i="0" sz="14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73" name="Google Shape;273;p51"/>
          <p:cNvSpPr txBox="1"/>
          <p:nvPr>
            <p:ph idx="13" type="subTitle"/>
          </p:nvPr>
        </p:nvSpPr>
        <p:spPr>
          <a:xfrm>
            <a:off x="5971006" y="1799269"/>
            <a:ext cx="2453100" cy="6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74" name="Google Shape;274;p51"/>
          <p:cNvSpPr txBox="1"/>
          <p:nvPr>
            <p:ph idx="14" type="title"/>
          </p:nvPr>
        </p:nvSpPr>
        <p:spPr>
          <a:xfrm>
            <a:off x="720247" y="1472292"/>
            <a:ext cx="2452800" cy="42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i="0" sz="1400"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75" name="Google Shape;275;p51"/>
          <p:cNvSpPr txBox="1"/>
          <p:nvPr>
            <p:ph idx="15" type="subTitle"/>
          </p:nvPr>
        </p:nvSpPr>
        <p:spPr>
          <a:xfrm>
            <a:off x="720247" y="1799243"/>
            <a:ext cx="2452800" cy="6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76" name="Google Shape;276;p51"/>
          <p:cNvSpPr txBox="1"/>
          <p:nvPr>
            <p:ph idx="16" type="title"/>
          </p:nvPr>
        </p:nvSpPr>
        <p:spPr>
          <a:xfrm>
            <a:off x="3345465" y="1472292"/>
            <a:ext cx="2453100" cy="42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7200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i="0" sz="14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77" name="Google Shape;277;p51"/>
          <p:cNvSpPr txBox="1"/>
          <p:nvPr>
            <p:ph idx="17" type="subTitle"/>
          </p:nvPr>
        </p:nvSpPr>
        <p:spPr>
          <a:xfrm>
            <a:off x="3345465" y="1799268"/>
            <a:ext cx="2453100" cy="6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278" name="Google Shape;278;p51"/>
          <p:cNvSpPr txBox="1"/>
          <p:nvPr>
            <p:ph hasCustomPrompt="1" idx="18" type="title"/>
          </p:nvPr>
        </p:nvSpPr>
        <p:spPr>
          <a:xfrm>
            <a:off x="6851681" y="1005397"/>
            <a:ext cx="691500" cy="5109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rgbClr val="5D40A4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9pPr>
          </a:lstStyle>
          <a:p>
            <a:r>
              <a:t>xx%</a:t>
            </a:r>
          </a:p>
        </p:txBody>
      </p:sp>
      <p:sp>
        <p:nvSpPr>
          <p:cNvPr id="279" name="Google Shape;279;p51"/>
          <p:cNvSpPr txBox="1"/>
          <p:nvPr>
            <p:ph hasCustomPrompt="1" idx="19" type="title"/>
          </p:nvPr>
        </p:nvSpPr>
        <p:spPr>
          <a:xfrm>
            <a:off x="1600900" y="1005398"/>
            <a:ext cx="691500" cy="5109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rgbClr val="5D40A4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9pPr>
          </a:lstStyle>
          <a:p>
            <a:r>
              <a:t>xx%</a:t>
            </a:r>
          </a:p>
        </p:txBody>
      </p:sp>
      <p:sp>
        <p:nvSpPr>
          <p:cNvPr id="280" name="Google Shape;280;p51"/>
          <p:cNvSpPr txBox="1"/>
          <p:nvPr>
            <p:ph hasCustomPrompt="1" idx="20" type="title"/>
          </p:nvPr>
        </p:nvSpPr>
        <p:spPr>
          <a:xfrm>
            <a:off x="4226265" y="1005398"/>
            <a:ext cx="691500" cy="5109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rgbClr val="5D40A4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Josefin Sans Thin"/>
              <a:buNone/>
              <a:defRPr sz="24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columns ">
  <p:cSld name="BLANK_1_1_2">
    <p:bg>
      <p:bgPr>
        <a:solidFill>
          <a:srgbClr val="5D40A4"/>
        </a:solidFill>
      </p:bgPr>
    </p:bg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52"/>
          <p:cNvSpPr txBox="1"/>
          <p:nvPr>
            <p:ph idx="1" type="subTitle"/>
          </p:nvPr>
        </p:nvSpPr>
        <p:spPr>
          <a:xfrm>
            <a:off x="880056" y="1911821"/>
            <a:ext cx="2077500" cy="445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 Thin"/>
              <a:buNone/>
              <a:defRPr b="1"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lsie Swash Caps"/>
              <a:buNone/>
              <a:defRPr b="1">
                <a:solidFill>
                  <a:schemeClr val="dk1"/>
                </a:solidFill>
                <a:latin typeface="Elsie Swash Caps"/>
                <a:ea typeface="Elsie Swash Caps"/>
                <a:cs typeface="Elsie Swash Caps"/>
                <a:sym typeface="Elsie Swash Caps"/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lsie Swash Caps"/>
              <a:buNone/>
              <a:defRPr b="1">
                <a:solidFill>
                  <a:schemeClr val="dk1"/>
                </a:solidFill>
                <a:latin typeface="Elsie Swash Caps"/>
                <a:ea typeface="Elsie Swash Caps"/>
                <a:cs typeface="Elsie Swash Caps"/>
                <a:sym typeface="Elsie Swash Caps"/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lsie Swash Caps"/>
              <a:buNone/>
              <a:defRPr b="1">
                <a:solidFill>
                  <a:schemeClr val="dk1"/>
                </a:solidFill>
                <a:latin typeface="Elsie Swash Caps"/>
                <a:ea typeface="Elsie Swash Caps"/>
                <a:cs typeface="Elsie Swash Caps"/>
                <a:sym typeface="Elsie Swash Caps"/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lsie Swash Caps"/>
              <a:buNone/>
              <a:defRPr b="1">
                <a:solidFill>
                  <a:schemeClr val="dk1"/>
                </a:solidFill>
                <a:latin typeface="Elsie Swash Caps"/>
                <a:ea typeface="Elsie Swash Caps"/>
                <a:cs typeface="Elsie Swash Caps"/>
                <a:sym typeface="Elsie Swash Caps"/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lsie Swash Caps"/>
              <a:buNone/>
              <a:defRPr b="1">
                <a:solidFill>
                  <a:schemeClr val="dk1"/>
                </a:solidFill>
                <a:latin typeface="Elsie Swash Caps"/>
                <a:ea typeface="Elsie Swash Caps"/>
                <a:cs typeface="Elsie Swash Caps"/>
                <a:sym typeface="Elsie Swash Caps"/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lsie Swash Caps"/>
              <a:buNone/>
              <a:defRPr b="1">
                <a:solidFill>
                  <a:schemeClr val="dk1"/>
                </a:solidFill>
                <a:latin typeface="Elsie Swash Caps"/>
                <a:ea typeface="Elsie Swash Caps"/>
                <a:cs typeface="Elsie Swash Caps"/>
                <a:sym typeface="Elsie Swash Caps"/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lsie Swash Caps"/>
              <a:buNone/>
              <a:defRPr b="1">
                <a:solidFill>
                  <a:schemeClr val="dk1"/>
                </a:solidFill>
                <a:latin typeface="Elsie Swash Caps"/>
                <a:ea typeface="Elsie Swash Caps"/>
                <a:cs typeface="Elsie Swash Caps"/>
                <a:sym typeface="Elsie Swash Caps"/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lsie Swash Caps"/>
              <a:buNone/>
              <a:defRPr b="1">
                <a:solidFill>
                  <a:schemeClr val="dk1"/>
                </a:solidFill>
                <a:latin typeface="Elsie Swash Caps"/>
                <a:ea typeface="Elsie Swash Caps"/>
                <a:cs typeface="Elsie Swash Caps"/>
                <a:sym typeface="Elsie Swash Caps"/>
              </a:defRPr>
            </a:lvl9pPr>
          </a:lstStyle>
          <a:p/>
        </p:txBody>
      </p:sp>
      <p:sp>
        <p:nvSpPr>
          <p:cNvPr id="283" name="Google Shape;283;p52"/>
          <p:cNvSpPr txBox="1"/>
          <p:nvPr>
            <p:ph idx="2" type="subTitle"/>
          </p:nvPr>
        </p:nvSpPr>
        <p:spPr>
          <a:xfrm>
            <a:off x="880056" y="2249164"/>
            <a:ext cx="2077500" cy="70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lab"/>
              <a:buNone/>
              <a:defRPr>
                <a:solidFill>
                  <a:schemeClr val="dk1"/>
                </a:solidFill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lab"/>
              <a:buNone/>
              <a:defRPr sz="1100">
                <a:solidFill>
                  <a:schemeClr val="dk1"/>
                </a:solidFill>
                <a:latin typeface="Josefin Slab"/>
                <a:ea typeface="Josefin Slab"/>
                <a:cs typeface="Josefin Slab"/>
                <a:sym typeface="Josefin Slab"/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lab"/>
              <a:buNone/>
              <a:defRPr sz="1100">
                <a:solidFill>
                  <a:schemeClr val="dk1"/>
                </a:solidFill>
                <a:latin typeface="Josefin Slab"/>
                <a:ea typeface="Josefin Slab"/>
                <a:cs typeface="Josefin Slab"/>
                <a:sym typeface="Josefin Slab"/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lab"/>
              <a:buNone/>
              <a:defRPr sz="1100">
                <a:solidFill>
                  <a:schemeClr val="dk1"/>
                </a:solidFill>
                <a:latin typeface="Josefin Slab"/>
                <a:ea typeface="Josefin Slab"/>
                <a:cs typeface="Josefin Slab"/>
                <a:sym typeface="Josefin Slab"/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lab"/>
              <a:buNone/>
              <a:defRPr sz="1100">
                <a:solidFill>
                  <a:schemeClr val="dk1"/>
                </a:solidFill>
                <a:latin typeface="Josefin Slab"/>
                <a:ea typeface="Josefin Slab"/>
                <a:cs typeface="Josefin Slab"/>
                <a:sym typeface="Josefin Slab"/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lab"/>
              <a:buNone/>
              <a:defRPr sz="1100">
                <a:solidFill>
                  <a:schemeClr val="dk1"/>
                </a:solidFill>
                <a:latin typeface="Josefin Slab"/>
                <a:ea typeface="Josefin Slab"/>
                <a:cs typeface="Josefin Slab"/>
                <a:sym typeface="Josefin Slab"/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lab"/>
              <a:buNone/>
              <a:defRPr sz="1100">
                <a:solidFill>
                  <a:schemeClr val="dk1"/>
                </a:solidFill>
                <a:latin typeface="Josefin Slab"/>
                <a:ea typeface="Josefin Slab"/>
                <a:cs typeface="Josefin Slab"/>
                <a:sym typeface="Josefin Slab"/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lab"/>
              <a:buNone/>
              <a:defRPr sz="1100">
                <a:solidFill>
                  <a:schemeClr val="dk1"/>
                </a:solidFill>
                <a:latin typeface="Josefin Slab"/>
                <a:ea typeface="Josefin Slab"/>
                <a:cs typeface="Josefin Slab"/>
                <a:sym typeface="Josefin Slab"/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lab"/>
              <a:buNone/>
              <a:defRPr sz="1100">
                <a:solidFill>
                  <a:schemeClr val="dk1"/>
                </a:solidFill>
                <a:latin typeface="Josefin Slab"/>
                <a:ea typeface="Josefin Slab"/>
                <a:cs typeface="Josefin Slab"/>
                <a:sym typeface="Josefin Slab"/>
              </a:defRPr>
            </a:lvl9pPr>
          </a:lstStyle>
          <a:p/>
        </p:txBody>
      </p:sp>
      <p:sp>
        <p:nvSpPr>
          <p:cNvPr id="284" name="Google Shape;284;p52"/>
          <p:cNvSpPr txBox="1"/>
          <p:nvPr>
            <p:ph type="title"/>
          </p:nvPr>
        </p:nvSpPr>
        <p:spPr>
          <a:xfrm>
            <a:off x="720100" y="5098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85" name="Google Shape;285;p52"/>
          <p:cNvSpPr txBox="1"/>
          <p:nvPr>
            <p:ph idx="3" type="subTitle"/>
          </p:nvPr>
        </p:nvSpPr>
        <p:spPr>
          <a:xfrm>
            <a:off x="880056" y="3148521"/>
            <a:ext cx="2077500" cy="445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 Thin"/>
              <a:buNone/>
              <a:defRPr b="1"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lsie Swash Caps"/>
              <a:buNone/>
              <a:defRPr b="1">
                <a:solidFill>
                  <a:schemeClr val="dk1"/>
                </a:solidFill>
                <a:latin typeface="Elsie Swash Caps"/>
                <a:ea typeface="Elsie Swash Caps"/>
                <a:cs typeface="Elsie Swash Caps"/>
                <a:sym typeface="Elsie Swash Caps"/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lsie Swash Caps"/>
              <a:buNone/>
              <a:defRPr b="1">
                <a:solidFill>
                  <a:schemeClr val="dk1"/>
                </a:solidFill>
                <a:latin typeface="Elsie Swash Caps"/>
                <a:ea typeface="Elsie Swash Caps"/>
                <a:cs typeface="Elsie Swash Caps"/>
                <a:sym typeface="Elsie Swash Caps"/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lsie Swash Caps"/>
              <a:buNone/>
              <a:defRPr b="1">
                <a:solidFill>
                  <a:schemeClr val="dk1"/>
                </a:solidFill>
                <a:latin typeface="Elsie Swash Caps"/>
                <a:ea typeface="Elsie Swash Caps"/>
                <a:cs typeface="Elsie Swash Caps"/>
                <a:sym typeface="Elsie Swash Caps"/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lsie Swash Caps"/>
              <a:buNone/>
              <a:defRPr b="1">
                <a:solidFill>
                  <a:schemeClr val="dk1"/>
                </a:solidFill>
                <a:latin typeface="Elsie Swash Caps"/>
                <a:ea typeface="Elsie Swash Caps"/>
                <a:cs typeface="Elsie Swash Caps"/>
                <a:sym typeface="Elsie Swash Caps"/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lsie Swash Caps"/>
              <a:buNone/>
              <a:defRPr b="1">
                <a:solidFill>
                  <a:schemeClr val="dk1"/>
                </a:solidFill>
                <a:latin typeface="Elsie Swash Caps"/>
                <a:ea typeface="Elsie Swash Caps"/>
                <a:cs typeface="Elsie Swash Caps"/>
                <a:sym typeface="Elsie Swash Caps"/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lsie Swash Caps"/>
              <a:buNone/>
              <a:defRPr b="1">
                <a:solidFill>
                  <a:schemeClr val="dk1"/>
                </a:solidFill>
                <a:latin typeface="Elsie Swash Caps"/>
                <a:ea typeface="Elsie Swash Caps"/>
                <a:cs typeface="Elsie Swash Caps"/>
                <a:sym typeface="Elsie Swash Caps"/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lsie Swash Caps"/>
              <a:buNone/>
              <a:defRPr b="1">
                <a:solidFill>
                  <a:schemeClr val="dk1"/>
                </a:solidFill>
                <a:latin typeface="Elsie Swash Caps"/>
                <a:ea typeface="Elsie Swash Caps"/>
                <a:cs typeface="Elsie Swash Caps"/>
                <a:sym typeface="Elsie Swash Caps"/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lsie Swash Caps"/>
              <a:buNone/>
              <a:defRPr b="1">
                <a:solidFill>
                  <a:schemeClr val="dk1"/>
                </a:solidFill>
                <a:latin typeface="Elsie Swash Caps"/>
                <a:ea typeface="Elsie Swash Caps"/>
                <a:cs typeface="Elsie Swash Caps"/>
                <a:sym typeface="Elsie Swash Caps"/>
              </a:defRPr>
            </a:lvl9pPr>
          </a:lstStyle>
          <a:p/>
        </p:txBody>
      </p:sp>
      <p:sp>
        <p:nvSpPr>
          <p:cNvPr id="286" name="Google Shape;286;p52"/>
          <p:cNvSpPr txBox="1"/>
          <p:nvPr>
            <p:ph idx="4" type="subTitle"/>
          </p:nvPr>
        </p:nvSpPr>
        <p:spPr>
          <a:xfrm>
            <a:off x="880056" y="3485864"/>
            <a:ext cx="2077500" cy="70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lab"/>
              <a:buNone/>
              <a:defRPr>
                <a:solidFill>
                  <a:schemeClr val="dk1"/>
                </a:solidFill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lab"/>
              <a:buNone/>
              <a:defRPr sz="1100">
                <a:solidFill>
                  <a:schemeClr val="dk1"/>
                </a:solidFill>
                <a:latin typeface="Josefin Slab"/>
                <a:ea typeface="Josefin Slab"/>
                <a:cs typeface="Josefin Slab"/>
                <a:sym typeface="Josefin Slab"/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lab"/>
              <a:buNone/>
              <a:defRPr sz="1100">
                <a:solidFill>
                  <a:schemeClr val="dk1"/>
                </a:solidFill>
                <a:latin typeface="Josefin Slab"/>
                <a:ea typeface="Josefin Slab"/>
                <a:cs typeface="Josefin Slab"/>
                <a:sym typeface="Josefin Slab"/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lab"/>
              <a:buNone/>
              <a:defRPr sz="1100">
                <a:solidFill>
                  <a:schemeClr val="dk1"/>
                </a:solidFill>
                <a:latin typeface="Josefin Slab"/>
                <a:ea typeface="Josefin Slab"/>
                <a:cs typeface="Josefin Slab"/>
                <a:sym typeface="Josefin Slab"/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lab"/>
              <a:buNone/>
              <a:defRPr sz="1100">
                <a:solidFill>
                  <a:schemeClr val="dk1"/>
                </a:solidFill>
                <a:latin typeface="Josefin Slab"/>
                <a:ea typeface="Josefin Slab"/>
                <a:cs typeface="Josefin Slab"/>
                <a:sym typeface="Josefin Slab"/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lab"/>
              <a:buNone/>
              <a:defRPr sz="1100">
                <a:solidFill>
                  <a:schemeClr val="dk1"/>
                </a:solidFill>
                <a:latin typeface="Josefin Slab"/>
                <a:ea typeface="Josefin Slab"/>
                <a:cs typeface="Josefin Slab"/>
                <a:sym typeface="Josefin Slab"/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lab"/>
              <a:buNone/>
              <a:defRPr sz="1100">
                <a:solidFill>
                  <a:schemeClr val="dk1"/>
                </a:solidFill>
                <a:latin typeface="Josefin Slab"/>
                <a:ea typeface="Josefin Slab"/>
                <a:cs typeface="Josefin Slab"/>
                <a:sym typeface="Josefin Slab"/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lab"/>
              <a:buNone/>
              <a:defRPr sz="1100">
                <a:solidFill>
                  <a:schemeClr val="dk1"/>
                </a:solidFill>
                <a:latin typeface="Josefin Slab"/>
                <a:ea typeface="Josefin Slab"/>
                <a:cs typeface="Josefin Slab"/>
                <a:sym typeface="Josefin Slab"/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lab"/>
              <a:buNone/>
              <a:defRPr sz="1100">
                <a:solidFill>
                  <a:schemeClr val="dk1"/>
                </a:solidFill>
                <a:latin typeface="Josefin Slab"/>
                <a:ea typeface="Josefin Slab"/>
                <a:cs typeface="Josefin Slab"/>
                <a:sym typeface="Josefin Slab"/>
              </a:defRPr>
            </a:lvl9pPr>
          </a:lstStyle>
          <a:p/>
        </p:txBody>
      </p:sp>
      <p:sp>
        <p:nvSpPr>
          <p:cNvPr id="287" name="Google Shape;287;p52"/>
          <p:cNvSpPr txBox="1"/>
          <p:nvPr>
            <p:ph idx="5" type="subTitle"/>
          </p:nvPr>
        </p:nvSpPr>
        <p:spPr>
          <a:xfrm>
            <a:off x="4850106" y="1911821"/>
            <a:ext cx="2077500" cy="445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 Thin"/>
              <a:buNone/>
              <a:defRPr b="1"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lsie Swash Caps"/>
              <a:buNone/>
              <a:defRPr b="1">
                <a:solidFill>
                  <a:schemeClr val="dk1"/>
                </a:solidFill>
                <a:latin typeface="Elsie Swash Caps"/>
                <a:ea typeface="Elsie Swash Caps"/>
                <a:cs typeface="Elsie Swash Caps"/>
                <a:sym typeface="Elsie Swash Caps"/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lsie Swash Caps"/>
              <a:buNone/>
              <a:defRPr b="1">
                <a:solidFill>
                  <a:schemeClr val="dk1"/>
                </a:solidFill>
                <a:latin typeface="Elsie Swash Caps"/>
                <a:ea typeface="Elsie Swash Caps"/>
                <a:cs typeface="Elsie Swash Caps"/>
                <a:sym typeface="Elsie Swash Caps"/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lsie Swash Caps"/>
              <a:buNone/>
              <a:defRPr b="1">
                <a:solidFill>
                  <a:schemeClr val="dk1"/>
                </a:solidFill>
                <a:latin typeface="Elsie Swash Caps"/>
                <a:ea typeface="Elsie Swash Caps"/>
                <a:cs typeface="Elsie Swash Caps"/>
                <a:sym typeface="Elsie Swash Caps"/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lsie Swash Caps"/>
              <a:buNone/>
              <a:defRPr b="1">
                <a:solidFill>
                  <a:schemeClr val="dk1"/>
                </a:solidFill>
                <a:latin typeface="Elsie Swash Caps"/>
                <a:ea typeface="Elsie Swash Caps"/>
                <a:cs typeface="Elsie Swash Caps"/>
                <a:sym typeface="Elsie Swash Caps"/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lsie Swash Caps"/>
              <a:buNone/>
              <a:defRPr b="1">
                <a:solidFill>
                  <a:schemeClr val="dk1"/>
                </a:solidFill>
                <a:latin typeface="Elsie Swash Caps"/>
                <a:ea typeface="Elsie Swash Caps"/>
                <a:cs typeface="Elsie Swash Caps"/>
                <a:sym typeface="Elsie Swash Caps"/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lsie Swash Caps"/>
              <a:buNone/>
              <a:defRPr b="1">
                <a:solidFill>
                  <a:schemeClr val="dk1"/>
                </a:solidFill>
                <a:latin typeface="Elsie Swash Caps"/>
                <a:ea typeface="Elsie Swash Caps"/>
                <a:cs typeface="Elsie Swash Caps"/>
                <a:sym typeface="Elsie Swash Caps"/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lsie Swash Caps"/>
              <a:buNone/>
              <a:defRPr b="1">
                <a:solidFill>
                  <a:schemeClr val="dk1"/>
                </a:solidFill>
                <a:latin typeface="Elsie Swash Caps"/>
                <a:ea typeface="Elsie Swash Caps"/>
                <a:cs typeface="Elsie Swash Caps"/>
                <a:sym typeface="Elsie Swash Caps"/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lsie Swash Caps"/>
              <a:buNone/>
              <a:defRPr b="1">
                <a:solidFill>
                  <a:schemeClr val="dk1"/>
                </a:solidFill>
                <a:latin typeface="Elsie Swash Caps"/>
                <a:ea typeface="Elsie Swash Caps"/>
                <a:cs typeface="Elsie Swash Caps"/>
                <a:sym typeface="Elsie Swash Caps"/>
              </a:defRPr>
            </a:lvl9pPr>
          </a:lstStyle>
          <a:p/>
        </p:txBody>
      </p:sp>
      <p:sp>
        <p:nvSpPr>
          <p:cNvPr id="288" name="Google Shape;288;p52"/>
          <p:cNvSpPr txBox="1"/>
          <p:nvPr>
            <p:ph idx="6" type="subTitle"/>
          </p:nvPr>
        </p:nvSpPr>
        <p:spPr>
          <a:xfrm>
            <a:off x="4850106" y="2249164"/>
            <a:ext cx="2077500" cy="70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lab"/>
              <a:buNone/>
              <a:defRPr>
                <a:solidFill>
                  <a:schemeClr val="dk1"/>
                </a:solidFill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lab"/>
              <a:buNone/>
              <a:defRPr sz="1100">
                <a:solidFill>
                  <a:schemeClr val="dk1"/>
                </a:solidFill>
                <a:latin typeface="Josefin Slab"/>
                <a:ea typeface="Josefin Slab"/>
                <a:cs typeface="Josefin Slab"/>
                <a:sym typeface="Josefin Slab"/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lab"/>
              <a:buNone/>
              <a:defRPr sz="1100">
                <a:solidFill>
                  <a:schemeClr val="dk1"/>
                </a:solidFill>
                <a:latin typeface="Josefin Slab"/>
                <a:ea typeface="Josefin Slab"/>
                <a:cs typeface="Josefin Slab"/>
                <a:sym typeface="Josefin Slab"/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lab"/>
              <a:buNone/>
              <a:defRPr sz="1100">
                <a:solidFill>
                  <a:schemeClr val="dk1"/>
                </a:solidFill>
                <a:latin typeface="Josefin Slab"/>
                <a:ea typeface="Josefin Slab"/>
                <a:cs typeface="Josefin Slab"/>
                <a:sym typeface="Josefin Slab"/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lab"/>
              <a:buNone/>
              <a:defRPr sz="1100">
                <a:solidFill>
                  <a:schemeClr val="dk1"/>
                </a:solidFill>
                <a:latin typeface="Josefin Slab"/>
                <a:ea typeface="Josefin Slab"/>
                <a:cs typeface="Josefin Slab"/>
                <a:sym typeface="Josefin Slab"/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lab"/>
              <a:buNone/>
              <a:defRPr sz="1100">
                <a:solidFill>
                  <a:schemeClr val="dk1"/>
                </a:solidFill>
                <a:latin typeface="Josefin Slab"/>
                <a:ea typeface="Josefin Slab"/>
                <a:cs typeface="Josefin Slab"/>
                <a:sym typeface="Josefin Slab"/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lab"/>
              <a:buNone/>
              <a:defRPr sz="1100">
                <a:solidFill>
                  <a:schemeClr val="dk1"/>
                </a:solidFill>
                <a:latin typeface="Josefin Slab"/>
                <a:ea typeface="Josefin Slab"/>
                <a:cs typeface="Josefin Slab"/>
                <a:sym typeface="Josefin Slab"/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lab"/>
              <a:buNone/>
              <a:defRPr sz="1100">
                <a:solidFill>
                  <a:schemeClr val="dk1"/>
                </a:solidFill>
                <a:latin typeface="Josefin Slab"/>
                <a:ea typeface="Josefin Slab"/>
                <a:cs typeface="Josefin Slab"/>
                <a:sym typeface="Josefin Slab"/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lab"/>
              <a:buNone/>
              <a:defRPr sz="1100">
                <a:solidFill>
                  <a:schemeClr val="dk1"/>
                </a:solidFill>
                <a:latin typeface="Josefin Slab"/>
                <a:ea typeface="Josefin Slab"/>
                <a:cs typeface="Josefin Slab"/>
                <a:sym typeface="Josefin Slab"/>
              </a:defRPr>
            </a:lvl9pPr>
          </a:lstStyle>
          <a:p/>
        </p:txBody>
      </p:sp>
      <p:sp>
        <p:nvSpPr>
          <p:cNvPr id="289" name="Google Shape;289;p52"/>
          <p:cNvSpPr txBox="1"/>
          <p:nvPr>
            <p:ph idx="7" type="subTitle"/>
          </p:nvPr>
        </p:nvSpPr>
        <p:spPr>
          <a:xfrm>
            <a:off x="4850106" y="3148521"/>
            <a:ext cx="2077500" cy="445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ans Thin"/>
              <a:buNone/>
              <a:defRPr b="1"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lsie Swash Caps"/>
              <a:buNone/>
              <a:defRPr b="1">
                <a:solidFill>
                  <a:schemeClr val="dk1"/>
                </a:solidFill>
                <a:latin typeface="Elsie Swash Caps"/>
                <a:ea typeface="Elsie Swash Caps"/>
                <a:cs typeface="Elsie Swash Caps"/>
                <a:sym typeface="Elsie Swash Caps"/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lsie Swash Caps"/>
              <a:buNone/>
              <a:defRPr b="1">
                <a:solidFill>
                  <a:schemeClr val="dk1"/>
                </a:solidFill>
                <a:latin typeface="Elsie Swash Caps"/>
                <a:ea typeface="Elsie Swash Caps"/>
                <a:cs typeface="Elsie Swash Caps"/>
                <a:sym typeface="Elsie Swash Caps"/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lsie Swash Caps"/>
              <a:buNone/>
              <a:defRPr b="1">
                <a:solidFill>
                  <a:schemeClr val="dk1"/>
                </a:solidFill>
                <a:latin typeface="Elsie Swash Caps"/>
                <a:ea typeface="Elsie Swash Caps"/>
                <a:cs typeface="Elsie Swash Caps"/>
                <a:sym typeface="Elsie Swash Caps"/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lsie Swash Caps"/>
              <a:buNone/>
              <a:defRPr b="1">
                <a:solidFill>
                  <a:schemeClr val="dk1"/>
                </a:solidFill>
                <a:latin typeface="Elsie Swash Caps"/>
                <a:ea typeface="Elsie Swash Caps"/>
                <a:cs typeface="Elsie Swash Caps"/>
                <a:sym typeface="Elsie Swash Caps"/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lsie Swash Caps"/>
              <a:buNone/>
              <a:defRPr b="1">
                <a:solidFill>
                  <a:schemeClr val="dk1"/>
                </a:solidFill>
                <a:latin typeface="Elsie Swash Caps"/>
                <a:ea typeface="Elsie Swash Caps"/>
                <a:cs typeface="Elsie Swash Caps"/>
                <a:sym typeface="Elsie Swash Caps"/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lsie Swash Caps"/>
              <a:buNone/>
              <a:defRPr b="1">
                <a:solidFill>
                  <a:schemeClr val="dk1"/>
                </a:solidFill>
                <a:latin typeface="Elsie Swash Caps"/>
                <a:ea typeface="Elsie Swash Caps"/>
                <a:cs typeface="Elsie Swash Caps"/>
                <a:sym typeface="Elsie Swash Caps"/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lsie Swash Caps"/>
              <a:buNone/>
              <a:defRPr b="1">
                <a:solidFill>
                  <a:schemeClr val="dk1"/>
                </a:solidFill>
                <a:latin typeface="Elsie Swash Caps"/>
                <a:ea typeface="Elsie Swash Caps"/>
                <a:cs typeface="Elsie Swash Caps"/>
                <a:sym typeface="Elsie Swash Caps"/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lsie Swash Caps"/>
              <a:buNone/>
              <a:defRPr b="1">
                <a:solidFill>
                  <a:schemeClr val="dk1"/>
                </a:solidFill>
                <a:latin typeface="Elsie Swash Caps"/>
                <a:ea typeface="Elsie Swash Caps"/>
                <a:cs typeface="Elsie Swash Caps"/>
                <a:sym typeface="Elsie Swash Caps"/>
              </a:defRPr>
            </a:lvl9pPr>
          </a:lstStyle>
          <a:p/>
        </p:txBody>
      </p:sp>
      <p:sp>
        <p:nvSpPr>
          <p:cNvPr id="290" name="Google Shape;290;p52"/>
          <p:cNvSpPr txBox="1"/>
          <p:nvPr>
            <p:ph idx="8" type="subTitle"/>
          </p:nvPr>
        </p:nvSpPr>
        <p:spPr>
          <a:xfrm>
            <a:off x="4850106" y="3485864"/>
            <a:ext cx="2077500" cy="70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lab"/>
              <a:buNone/>
              <a:defRPr>
                <a:solidFill>
                  <a:schemeClr val="dk1"/>
                </a:solidFill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lab"/>
              <a:buNone/>
              <a:defRPr sz="1100">
                <a:solidFill>
                  <a:schemeClr val="dk1"/>
                </a:solidFill>
                <a:latin typeface="Josefin Slab"/>
                <a:ea typeface="Josefin Slab"/>
                <a:cs typeface="Josefin Slab"/>
                <a:sym typeface="Josefin Slab"/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lab"/>
              <a:buNone/>
              <a:defRPr sz="1100">
                <a:solidFill>
                  <a:schemeClr val="dk1"/>
                </a:solidFill>
                <a:latin typeface="Josefin Slab"/>
                <a:ea typeface="Josefin Slab"/>
                <a:cs typeface="Josefin Slab"/>
                <a:sym typeface="Josefin Slab"/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lab"/>
              <a:buNone/>
              <a:defRPr sz="1100">
                <a:solidFill>
                  <a:schemeClr val="dk1"/>
                </a:solidFill>
                <a:latin typeface="Josefin Slab"/>
                <a:ea typeface="Josefin Slab"/>
                <a:cs typeface="Josefin Slab"/>
                <a:sym typeface="Josefin Slab"/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lab"/>
              <a:buNone/>
              <a:defRPr sz="1100">
                <a:solidFill>
                  <a:schemeClr val="dk1"/>
                </a:solidFill>
                <a:latin typeface="Josefin Slab"/>
                <a:ea typeface="Josefin Slab"/>
                <a:cs typeface="Josefin Slab"/>
                <a:sym typeface="Josefin Slab"/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lab"/>
              <a:buNone/>
              <a:defRPr sz="1100">
                <a:solidFill>
                  <a:schemeClr val="dk1"/>
                </a:solidFill>
                <a:latin typeface="Josefin Slab"/>
                <a:ea typeface="Josefin Slab"/>
                <a:cs typeface="Josefin Slab"/>
                <a:sym typeface="Josefin Slab"/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lab"/>
              <a:buNone/>
              <a:defRPr sz="1100">
                <a:solidFill>
                  <a:schemeClr val="dk1"/>
                </a:solidFill>
                <a:latin typeface="Josefin Slab"/>
                <a:ea typeface="Josefin Slab"/>
                <a:cs typeface="Josefin Slab"/>
                <a:sym typeface="Josefin Slab"/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lab"/>
              <a:buNone/>
              <a:defRPr sz="1100">
                <a:solidFill>
                  <a:schemeClr val="dk1"/>
                </a:solidFill>
                <a:latin typeface="Josefin Slab"/>
                <a:ea typeface="Josefin Slab"/>
                <a:cs typeface="Josefin Slab"/>
                <a:sym typeface="Josefin Slab"/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Josefin Slab"/>
              <a:buNone/>
              <a:defRPr sz="1100">
                <a:solidFill>
                  <a:schemeClr val="dk1"/>
                </a:solidFill>
                <a:latin typeface="Josefin Slab"/>
                <a:ea typeface="Josefin Slab"/>
                <a:cs typeface="Josefin Slab"/>
                <a:sym typeface="Josefin Slab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columns">
  <p:cSld name="BLANK_1_1_1">
    <p:bg>
      <p:bgPr>
        <a:solidFill>
          <a:srgbClr val="EDB390"/>
        </a:solidFill>
      </p:bgPr>
    </p:bg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53"/>
          <p:cNvSpPr/>
          <p:nvPr/>
        </p:nvSpPr>
        <p:spPr>
          <a:xfrm rot="-5400000">
            <a:off x="-5137025" y="14050"/>
            <a:ext cx="10261800" cy="10261800"/>
          </a:xfrm>
          <a:prstGeom prst="pie">
            <a:avLst>
              <a:gd fmla="val 0" name="adj1"/>
              <a:gd fmla="val 5464960" name="adj2"/>
            </a:avLst>
          </a:prstGeom>
          <a:solidFill>
            <a:srgbClr val="5D40A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53"/>
          <p:cNvSpPr txBox="1"/>
          <p:nvPr>
            <p:ph type="title"/>
          </p:nvPr>
        </p:nvSpPr>
        <p:spPr>
          <a:xfrm>
            <a:off x="1139425" y="1515950"/>
            <a:ext cx="1539300" cy="763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294" name="Google Shape;294;p53"/>
          <p:cNvSpPr txBox="1"/>
          <p:nvPr>
            <p:ph idx="2" type="title"/>
          </p:nvPr>
        </p:nvSpPr>
        <p:spPr>
          <a:xfrm>
            <a:off x="6471275" y="1515950"/>
            <a:ext cx="1539300" cy="763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295" name="Google Shape;295;p53"/>
          <p:cNvSpPr txBox="1"/>
          <p:nvPr>
            <p:ph idx="3" type="title"/>
          </p:nvPr>
        </p:nvSpPr>
        <p:spPr>
          <a:xfrm>
            <a:off x="3805349" y="2919700"/>
            <a:ext cx="1539300" cy="763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>
                <a:solidFill>
                  <a:srgbClr val="5D40A4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296" name="Google Shape;296;p53"/>
          <p:cNvSpPr txBox="1"/>
          <p:nvPr>
            <p:ph idx="1" type="subTitle"/>
          </p:nvPr>
        </p:nvSpPr>
        <p:spPr>
          <a:xfrm>
            <a:off x="801250" y="2154125"/>
            <a:ext cx="2213100" cy="960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/>
            </a:lvl9pPr>
          </a:lstStyle>
          <a:p/>
        </p:txBody>
      </p:sp>
      <p:sp>
        <p:nvSpPr>
          <p:cNvPr id="297" name="Google Shape;297;p53"/>
          <p:cNvSpPr txBox="1"/>
          <p:nvPr>
            <p:ph idx="4" type="subTitle"/>
          </p:nvPr>
        </p:nvSpPr>
        <p:spPr>
          <a:xfrm>
            <a:off x="6128800" y="2154125"/>
            <a:ext cx="2213100" cy="960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/>
            </a:lvl9pPr>
          </a:lstStyle>
          <a:p/>
        </p:txBody>
      </p:sp>
      <p:sp>
        <p:nvSpPr>
          <p:cNvPr id="298" name="Google Shape;298;p53"/>
          <p:cNvSpPr txBox="1"/>
          <p:nvPr>
            <p:ph idx="5" type="subTitle"/>
          </p:nvPr>
        </p:nvSpPr>
        <p:spPr>
          <a:xfrm>
            <a:off x="3465025" y="3557875"/>
            <a:ext cx="2213100" cy="960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rgbClr val="5D40A4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rgbClr val="5D40A4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rgbClr val="5D40A4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rgbClr val="5D40A4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rgbClr val="5D40A4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rgbClr val="5D40A4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rgbClr val="5D40A4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1400">
                <a:solidFill>
                  <a:srgbClr val="5D40A4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1400">
                <a:solidFill>
                  <a:srgbClr val="5D40A4"/>
                </a:solidFill>
              </a:defRPr>
            </a:lvl9pPr>
          </a:lstStyle>
          <a:p/>
        </p:txBody>
      </p:sp>
      <p:sp>
        <p:nvSpPr>
          <p:cNvPr id="299" name="Google Shape;299;p53"/>
          <p:cNvSpPr txBox="1"/>
          <p:nvPr>
            <p:ph idx="6" type="title"/>
          </p:nvPr>
        </p:nvSpPr>
        <p:spPr>
          <a:xfrm>
            <a:off x="720100" y="5098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BLANK_1_1_1_1">
    <p:bg>
      <p:bgPr>
        <a:solidFill>
          <a:srgbClr val="EDB390"/>
        </a:solidFill>
      </p:bgPr>
    </p:bg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54"/>
          <p:cNvSpPr/>
          <p:nvPr/>
        </p:nvSpPr>
        <p:spPr>
          <a:xfrm flipH="1">
            <a:off x="6788467" y="-2363756"/>
            <a:ext cx="4722900" cy="4722900"/>
          </a:xfrm>
          <a:prstGeom prst="pie">
            <a:avLst>
              <a:gd fmla="val 0" name="adj1"/>
              <a:gd fmla="val 5410652" name="adj2"/>
            </a:avLst>
          </a:prstGeom>
          <a:solidFill>
            <a:srgbClr val="5D40A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54"/>
          <p:cNvSpPr txBox="1"/>
          <p:nvPr>
            <p:ph type="title"/>
          </p:nvPr>
        </p:nvSpPr>
        <p:spPr>
          <a:xfrm>
            <a:off x="5158800" y="3113350"/>
            <a:ext cx="3258600" cy="3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200"/>
              <a:buNone/>
              <a:defRPr i="0" sz="16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300"/>
              <a:buFont typeface="BenchNine"/>
              <a:buNone/>
              <a:defRPr sz="1300">
                <a:latin typeface="BenchNine"/>
                <a:ea typeface="BenchNine"/>
                <a:cs typeface="BenchNine"/>
                <a:sym typeface="BenchNi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300"/>
              <a:buFont typeface="BenchNine"/>
              <a:buNone/>
              <a:defRPr sz="1300">
                <a:latin typeface="BenchNine"/>
                <a:ea typeface="BenchNine"/>
                <a:cs typeface="BenchNine"/>
                <a:sym typeface="BenchNi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300"/>
              <a:buFont typeface="BenchNine"/>
              <a:buNone/>
              <a:defRPr sz="1300">
                <a:latin typeface="BenchNine"/>
                <a:ea typeface="BenchNine"/>
                <a:cs typeface="BenchNine"/>
                <a:sym typeface="BenchNi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300"/>
              <a:buFont typeface="BenchNine"/>
              <a:buNone/>
              <a:defRPr sz="1300">
                <a:latin typeface="BenchNine"/>
                <a:ea typeface="BenchNine"/>
                <a:cs typeface="BenchNine"/>
                <a:sym typeface="BenchNi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300"/>
              <a:buFont typeface="BenchNine"/>
              <a:buNone/>
              <a:defRPr sz="1300">
                <a:latin typeface="BenchNine"/>
                <a:ea typeface="BenchNine"/>
                <a:cs typeface="BenchNine"/>
                <a:sym typeface="BenchNi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300"/>
              <a:buFont typeface="BenchNine"/>
              <a:buNone/>
              <a:defRPr sz="1300">
                <a:latin typeface="BenchNine"/>
                <a:ea typeface="BenchNine"/>
                <a:cs typeface="BenchNine"/>
                <a:sym typeface="BenchNi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300"/>
              <a:buFont typeface="BenchNine"/>
              <a:buNone/>
              <a:defRPr sz="1300">
                <a:latin typeface="BenchNine"/>
                <a:ea typeface="BenchNine"/>
                <a:cs typeface="BenchNine"/>
                <a:sym typeface="BenchNi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300"/>
              <a:buFont typeface="BenchNine"/>
              <a:buNone/>
              <a:defRPr sz="1300">
                <a:latin typeface="BenchNine"/>
                <a:ea typeface="BenchNine"/>
                <a:cs typeface="BenchNine"/>
                <a:sym typeface="BenchNine"/>
              </a:defRPr>
            </a:lvl9pPr>
          </a:lstStyle>
          <a:p/>
        </p:txBody>
      </p:sp>
      <p:sp>
        <p:nvSpPr>
          <p:cNvPr id="303" name="Google Shape;303;p54"/>
          <p:cNvSpPr txBox="1"/>
          <p:nvPr>
            <p:ph idx="1" type="subTitle"/>
          </p:nvPr>
        </p:nvSpPr>
        <p:spPr>
          <a:xfrm>
            <a:off x="4610650" y="1706350"/>
            <a:ext cx="3807000" cy="125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</a:defRPr>
            </a:lvl1pPr>
            <a:lvl2pPr lvl="1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</a:defRPr>
            </a:lvl2pPr>
            <a:lvl3pPr lvl="2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</a:defRPr>
            </a:lvl3pPr>
            <a:lvl4pPr lvl="3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</a:defRPr>
            </a:lvl4pPr>
            <a:lvl5pPr lvl="4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</a:defRPr>
            </a:lvl5pPr>
            <a:lvl6pPr lvl="5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</a:defRPr>
            </a:lvl6pPr>
            <a:lvl7pPr lvl="6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</a:defRPr>
            </a:lvl7pPr>
            <a:lvl8pPr lvl="7" rtl="0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 sz="2000">
                <a:solidFill>
                  <a:schemeClr val="dk1"/>
                </a:solidFill>
              </a:defRPr>
            </a:lvl8pPr>
            <a:lvl9pPr lvl="8" rtl="0" algn="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 sz="20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BLANK_1_1_1_1_1">
    <p:bg>
      <p:bgPr>
        <a:solidFill>
          <a:srgbClr val="EDB390"/>
        </a:solidFill>
      </p:bgPr>
    </p:bg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55"/>
          <p:cNvSpPr/>
          <p:nvPr/>
        </p:nvSpPr>
        <p:spPr>
          <a:xfrm flipH="1" rot="-5400000">
            <a:off x="-2376802" y="-2361506"/>
            <a:ext cx="4722900" cy="4722900"/>
          </a:xfrm>
          <a:prstGeom prst="pie">
            <a:avLst>
              <a:gd fmla="val 0" name="adj1"/>
              <a:gd fmla="val 5410652" name="adj2"/>
            </a:avLst>
          </a:prstGeom>
          <a:solidFill>
            <a:srgbClr val="5D40A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55"/>
          <p:cNvSpPr txBox="1"/>
          <p:nvPr>
            <p:ph idx="1" type="subTitle"/>
          </p:nvPr>
        </p:nvSpPr>
        <p:spPr>
          <a:xfrm>
            <a:off x="927025" y="3640275"/>
            <a:ext cx="3085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</a:defRPr>
            </a:lvl1pPr>
            <a:lvl2pPr lvl="1" rtl="0" algn="ctr"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</a:defRPr>
            </a:lvl2pPr>
            <a:lvl3pPr lvl="2" rtl="0" algn="ctr"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</a:defRPr>
            </a:lvl3pPr>
            <a:lvl4pPr lvl="3" rtl="0" algn="ctr"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</a:defRPr>
            </a:lvl4pPr>
            <a:lvl5pPr lvl="4" rtl="0" algn="ctr"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</a:defRPr>
            </a:lvl5pPr>
            <a:lvl6pPr lvl="5" rtl="0" algn="ctr"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</a:defRPr>
            </a:lvl6pPr>
            <a:lvl7pPr lvl="6" rtl="0" algn="ctr"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</a:defRPr>
            </a:lvl7pPr>
            <a:lvl8pPr lvl="7" rtl="0" algn="ctr"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</a:defRPr>
            </a:lvl8pPr>
            <a:lvl9pPr lvl="8" rtl="0" algn="ctr">
              <a:spcBef>
                <a:spcPts val="1600"/>
              </a:spcBef>
              <a:spcAft>
                <a:spcPts val="1600"/>
              </a:spcAft>
              <a:buNone/>
              <a:defRPr sz="1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07" name="Google Shape;307;p55"/>
          <p:cNvSpPr txBox="1"/>
          <p:nvPr>
            <p:ph idx="2" type="subTitle"/>
          </p:nvPr>
        </p:nvSpPr>
        <p:spPr>
          <a:xfrm>
            <a:off x="5149150" y="2055325"/>
            <a:ext cx="30852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</a:defRPr>
            </a:lvl1pPr>
            <a:lvl2pPr lvl="1" rtl="0" algn="ctr"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</a:defRPr>
            </a:lvl2pPr>
            <a:lvl3pPr lvl="2" rtl="0" algn="ctr"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</a:defRPr>
            </a:lvl3pPr>
            <a:lvl4pPr lvl="3" rtl="0" algn="ctr"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</a:defRPr>
            </a:lvl4pPr>
            <a:lvl5pPr lvl="4" rtl="0" algn="ctr"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</a:defRPr>
            </a:lvl5pPr>
            <a:lvl6pPr lvl="5" rtl="0" algn="ctr"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</a:defRPr>
            </a:lvl6pPr>
            <a:lvl7pPr lvl="6" rtl="0" algn="ctr"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</a:defRPr>
            </a:lvl7pPr>
            <a:lvl8pPr lvl="7" rtl="0" algn="ctr">
              <a:spcBef>
                <a:spcPts val="1600"/>
              </a:spcBef>
              <a:spcAft>
                <a:spcPts val="0"/>
              </a:spcAft>
              <a:buNone/>
              <a:defRPr sz="1600">
                <a:solidFill>
                  <a:schemeClr val="dk1"/>
                </a:solidFill>
              </a:defRPr>
            </a:lvl8pPr>
            <a:lvl9pPr lvl="8" rtl="0" algn="ctr">
              <a:spcBef>
                <a:spcPts val="1600"/>
              </a:spcBef>
              <a:spcAft>
                <a:spcPts val="1600"/>
              </a:spcAft>
              <a:buNone/>
              <a:defRPr sz="1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08" name="Google Shape;308;p55"/>
          <p:cNvSpPr txBox="1"/>
          <p:nvPr>
            <p:ph hasCustomPrompt="1" type="title"/>
          </p:nvPr>
        </p:nvSpPr>
        <p:spPr>
          <a:xfrm>
            <a:off x="1703125" y="2055325"/>
            <a:ext cx="1533000" cy="717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09" name="Google Shape;309;p55"/>
          <p:cNvSpPr txBox="1"/>
          <p:nvPr>
            <p:ph hasCustomPrompt="1" idx="3" type="title"/>
          </p:nvPr>
        </p:nvSpPr>
        <p:spPr>
          <a:xfrm>
            <a:off x="5925250" y="3495375"/>
            <a:ext cx="1533000" cy="717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10" name="Google Shape;310;p55"/>
          <p:cNvSpPr txBox="1"/>
          <p:nvPr>
            <p:ph idx="4" type="title"/>
          </p:nvPr>
        </p:nvSpPr>
        <p:spPr>
          <a:xfrm>
            <a:off x="720100" y="5098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11" name="Google Shape;311;p55"/>
          <p:cNvSpPr txBox="1"/>
          <p:nvPr>
            <p:ph idx="5" type="subTitle"/>
          </p:nvPr>
        </p:nvSpPr>
        <p:spPr>
          <a:xfrm>
            <a:off x="927025" y="3094497"/>
            <a:ext cx="3085200" cy="50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1pPr>
            <a:lvl2pPr lvl="1" rtl="0" algn="ctr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2pPr>
            <a:lvl3pPr lvl="2" rtl="0" algn="ctr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3pPr>
            <a:lvl4pPr lvl="3" rtl="0" algn="ctr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4pPr>
            <a:lvl5pPr lvl="4" rtl="0" algn="ctr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5pPr>
            <a:lvl6pPr lvl="5" rtl="0" algn="ctr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6pPr>
            <a:lvl7pPr lvl="6" rtl="0" algn="ctr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7pPr>
            <a:lvl8pPr lvl="7" rtl="0" algn="ctr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8pPr>
            <a:lvl9pPr lvl="8" rtl="0" algn="ctr">
              <a:spcBef>
                <a:spcPts val="1600"/>
              </a:spcBef>
              <a:spcAft>
                <a:spcPts val="1600"/>
              </a:spcAft>
              <a:buNone/>
              <a:defRPr sz="18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9pPr>
          </a:lstStyle>
          <a:p/>
        </p:txBody>
      </p:sp>
      <p:sp>
        <p:nvSpPr>
          <p:cNvPr id="312" name="Google Shape;312;p55"/>
          <p:cNvSpPr txBox="1"/>
          <p:nvPr>
            <p:ph idx="6" type="subTitle"/>
          </p:nvPr>
        </p:nvSpPr>
        <p:spPr>
          <a:xfrm>
            <a:off x="5149150" y="3094499"/>
            <a:ext cx="3085200" cy="50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1pPr>
            <a:lvl2pPr lvl="1" rtl="0" algn="ctr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2pPr>
            <a:lvl3pPr lvl="2" rtl="0" algn="ctr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3pPr>
            <a:lvl4pPr lvl="3" rtl="0" algn="ctr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4pPr>
            <a:lvl5pPr lvl="4" rtl="0" algn="ctr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5pPr>
            <a:lvl6pPr lvl="5" rtl="0" algn="ctr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6pPr>
            <a:lvl7pPr lvl="6" rtl="0" algn="ctr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7pPr>
            <a:lvl8pPr lvl="7" rtl="0" algn="ctr">
              <a:spcBef>
                <a:spcPts val="160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8pPr>
            <a:lvl9pPr lvl="8" rtl="0" algn="ctr">
              <a:spcBef>
                <a:spcPts val="1600"/>
              </a:spcBef>
              <a:spcAft>
                <a:spcPts val="1600"/>
              </a:spcAft>
              <a:buNone/>
              <a:defRPr sz="1800">
                <a:solidFill>
                  <a:schemeClr val="dk1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ine columns">
  <p:cSld name="BLANK_1_1_1_1_1_1">
    <p:bg>
      <p:bgPr>
        <a:solidFill>
          <a:srgbClr val="EDB390"/>
        </a:solidFill>
      </p:bgPr>
    </p:bg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4" name="Google Shape;314;p56"/>
          <p:cNvGrpSpPr/>
          <p:nvPr/>
        </p:nvGrpSpPr>
        <p:grpSpPr>
          <a:xfrm>
            <a:off x="3478250" y="-5151386"/>
            <a:ext cx="10298100" cy="10312336"/>
            <a:chOff x="3478250" y="-5151386"/>
            <a:chExt cx="10298100" cy="10312336"/>
          </a:xfrm>
        </p:grpSpPr>
        <p:sp>
          <p:nvSpPr>
            <p:cNvPr id="315" name="Google Shape;315;p56"/>
            <p:cNvSpPr/>
            <p:nvPr/>
          </p:nvSpPr>
          <p:spPr>
            <a:xfrm rot="5400000">
              <a:off x="3478250" y="-5151386"/>
              <a:ext cx="10298100" cy="10298100"/>
            </a:xfrm>
            <a:prstGeom prst="pie">
              <a:avLst>
                <a:gd fmla="val 0" name="adj1"/>
                <a:gd fmla="val 5464960" name="adj2"/>
              </a:avLst>
            </a:prstGeom>
            <a:solidFill>
              <a:srgbClr val="5D40A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" name="Google Shape;316;p56"/>
            <p:cNvSpPr/>
            <p:nvPr/>
          </p:nvSpPr>
          <p:spPr>
            <a:xfrm>
              <a:off x="8558400" y="-10150"/>
              <a:ext cx="592800" cy="5171100"/>
            </a:xfrm>
            <a:prstGeom prst="rect">
              <a:avLst/>
            </a:prstGeom>
            <a:solidFill>
              <a:srgbClr val="5D40A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17" name="Google Shape;317;p56"/>
          <p:cNvSpPr txBox="1"/>
          <p:nvPr>
            <p:ph type="title"/>
          </p:nvPr>
        </p:nvSpPr>
        <p:spPr>
          <a:xfrm>
            <a:off x="720063" y="1342537"/>
            <a:ext cx="22512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i="0" sz="1600">
                <a:solidFill>
                  <a:srgbClr val="5D40A4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9pPr>
          </a:lstStyle>
          <a:p/>
        </p:txBody>
      </p:sp>
      <p:sp>
        <p:nvSpPr>
          <p:cNvPr id="318" name="Google Shape;318;p56"/>
          <p:cNvSpPr txBox="1"/>
          <p:nvPr>
            <p:ph idx="1" type="subTitle"/>
          </p:nvPr>
        </p:nvSpPr>
        <p:spPr>
          <a:xfrm>
            <a:off x="720063" y="1615367"/>
            <a:ext cx="2251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319" name="Google Shape;319;p56"/>
          <p:cNvSpPr txBox="1"/>
          <p:nvPr>
            <p:ph idx="2" type="title"/>
          </p:nvPr>
        </p:nvSpPr>
        <p:spPr>
          <a:xfrm>
            <a:off x="720063" y="2448075"/>
            <a:ext cx="22512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i="0" sz="1600">
                <a:solidFill>
                  <a:srgbClr val="5D40A4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9pPr>
          </a:lstStyle>
          <a:p/>
        </p:txBody>
      </p:sp>
      <p:sp>
        <p:nvSpPr>
          <p:cNvPr id="320" name="Google Shape;320;p56"/>
          <p:cNvSpPr txBox="1"/>
          <p:nvPr>
            <p:ph idx="3" type="subTitle"/>
          </p:nvPr>
        </p:nvSpPr>
        <p:spPr>
          <a:xfrm>
            <a:off x="720063" y="2720904"/>
            <a:ext cx="2251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321" name="Google Shape;321;p56"/>
          <p:cNvSpPr txBox="1"/>
          <p:nvPr>
            <p:ph idx="4" type="title"/>
          </p:nvPr>
        </p:nvSpPr>
        <p:spPr>
          <a:xfrm>
            <a:off x="720063" y="3553637"/>
            <a:ext cx="22512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i="0" sz="1600">
                <a:solidFill>
                  <a:srgbClr val="5D40A4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9pPr>
          </a:lstStyle>
          <a:p/>
        </p:txBody>
      </p:sp>
      <p:sp>
        <p:nvSpPr>
          <p:cNvPr id="322" name="Google Shape;322;p56"/>
          <p:cNvSpPr txBox="1"/>
          <p:nvPr>
            <p:ph idx="5" type="subTitle"/>
          </p:nvPr>
        </p:nvSpPr>
        <p:spPr>
          <a:xfrm>
            <a:off x="720063" y="3832440"/>
            <a:ext cx="2251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323" name="Google Shape;323;p56"/>
          <p:cNvSpPr txBox="1"/>
          <p:nvPr>
            <p:ph idx="6" type="title"/>
          </p:nvPr>
        </p:nvSpPr>
        <p:spPr>
          <a:xfrm>
            <a:off x="720100" y="5098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2400"/>
              <a:buNone/>
              <a:defRPr sz="2400">
                <a:solidFill>
                  <a:srgbClr val="5D40A4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24" name="Google Shape;324;p56"/>
          <p:cNvSpPr txBox="1"/>
          <p:nvPr>
            <p:ph idx="7" type="title"/>
          </p:nvPr>
        </p:nvSpPr>
        <p:spPr>
          <a:xfrm>
            <a:off x="3446388" y="1342537"/>
            <a:ext cx="22512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i="0" sz="16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9pPr>
          </a:lstStyle>
          <a:p/>
        </p:txBody>
      </p:sp>
      <p:sp>
        <p:nvSpPr>
          <p:cNvPr id="325" name="Google Shape;325;p56"/>
          <p:cNvSpPr txBox="1"/>
          <p:nvPr>
            <p:ph idx="8" type="subTitle"/>
          </p:nvPr>
        </p:nvSpPr>
        <p:spPr>
          <a:xfrm>
            <a:off x="3446388" y="1615367"/>
            <a:ext cx="2251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326" name="Google Shape;326;p56"/>
          <p:cNvSpPr txBox="1"/>
          <p:nvPr>
            <p:ph idx="9" type="title"/>
          </p:nvPr>
        </p:nvSpPr>
        <p:spPr>
          <a:xfrm>
            <a:off x="3446388" y="2448075"/>
            <a:ext cx="22512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i="0" sz="16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9pPr>
          </a:lstStyle>
          <a:p/>
        </p:txBody>
      </p:sp>
      <p:sp>
        <p:nvSpPr>
          <p:cNvPr id="327" name="Google Shape;327;p56"/>
          <p:cNvSpPr txBox="1"/>
          <p:nvPr>
            <p:ph idx="13" type="subTitle"/>
          </p:nvPr>
        </p:nvSpPr>
        <p:spPr>
          <a:xfrm>
            <a:off x="3446400" y="2720900"/>
            <a:ext cx="2473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328" name="Google Shape;328;p56"/>
          <p:cNvSpPr txBox="1"/>
          <p:nvPr>
            <p:ph idx="14" type="title"/>
          </p:nvPr>
        </p:nvSpPr>
        <p:spPr>
          <a:xfrm>
            <a:off x="3446388" y="3553637"/>
            <a:ext cx="22512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i="0" sz="16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9pPr>
          </a:lstStyle>
          <a:p/>
        </p:txBody>
      </p:sp>
      <p:sp>
        <p:nvSpPr>
          <p:cNvPr id="329" name="Google Shape;329;p56"/>
          <p:cNvSpPr txBox="1"/>
          <p:nvPr>
            <p:ph idx="15" type="subTitle"/>
          </p:nvPr>
        </p:nvSpPr>
        <p:spPr>
          <a:xfrm>
            <a:off x="3446388" y="3832440"/>
            <a:ext cx="2251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330" name="Google Shape;330;p56"/>
          <p:cNvSpPr txBox="1"/>
          <p:nvPr>
            <p:ph idx="16" type="title"/>
          </p:nvPr>
        </p:nvSpPr>
        <p:spPr>
          <a:xfrm>
            <a:off x="6172713" y="1342537"/>
            <a:ext cx="22512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i="0" sz="1600">
                <a:solidFill>
                  <a:srgbClr val="EDB390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9pPr>
          </a:lstStyle>
          <a:p/>
        </p:txBody>
      </p:sp>
      <p:sp>
        <p:nvSpPr>
          <p:cNvPr id="331" name="Google Shape;331;p56"/>
          <p:cNvSpPr txBox="1"/>
          <p:nvPr>
            <p:ph idx="17" type="subTitle"/>
          </p:nvPr>
        </p:nvSpPr>
        <p:spPr>
          <a:xfrm>
            <a:off x="6172713" y="1615367"/>
            <a:ext cx="2251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332" name="Google Shape;332;p56"/>
          <p:cNvSpPr txBox="1"/>
          <p:nvPr>
            <p:ph idx="18" type="title"/>
          </p:nvPr>
        </p:nvSpPr>
        <p:spPr>
          <a:xfrm>
            <a:off x="6172713" y="2448075"/>
            <a:ext cx="22512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i="0" sz="1600">
                <a:solidFill>
                  <a:srgbClr val="EDB390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9pPr>
          </a:lstStyle>
          <a:p/>
        </p:txBody>
      </p:sp>
      <p:sp>
        <p:nvSpPr>
          <p:cNvPr id="333" name="Google Shape;333;p56"/>
          <p:cNvSpPr txBox="1"/>
          <p:nvPr>
            <p:ph idx="19" type="subTitle"/>
          </p:nvPr>
        </p:nvSpPr>
        <p:spPr>
          <a:xfrm>
            <a:off x="6172713" y="2720904"/>
            <a:ext cx="2251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334" name="Google Shape;334;p56"/>
          <p:cNvSpPr txBox="1"/>
          <p:nvPr>
            <p:ph idx="20" type="title"/>
          </p:nvPr>
        </p:nvSpPr>
        <p:spPr>
          <a:xfrm>
            <a:off x="6172713" y="3553637"/>
            <a:ext cx="22512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i="0" sz="1600">
                <a:solidFill>
                  <a:srgbClr val="EDB390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9pPr>
          </a:lstStyle>
          <a:p/>
        </p:txBody>
      </p:sp>
      <p:sp>
        <p:nvSpPr>
          <p:cNvPr id="335" name="Google Shape;335;p56"/>
          <p:cNvSpPr txBox="1"/>
          <p:nvPr>
            <p:ph idx="21" type="subTitle"/>
          </p:nvPr>
        </p:nvSpPr>
        <p:spPr>
          <a:xfrm>
            <a:off x="6172713" y="3832440"/>
            <a:ext cx="2251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design">
  <p:cSld name="CAPTION_ONLY_1">
    <p:bg>
      <p:bgPr>
        <a:solidFill>
          <a:srgbClr val="5D40A4"/>
        </a:solidFill>
      </p:bgPr>
    </p:bg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57"/>
          <p:cNvSpPr txBox="1"/>
          <p:nvPr>
            <p:ph type="title"/>
          </p:nvPr>
        </p:nvSpPr>
        <p:spPr>
          <a:xfrm>
            <a:off x="720100" y="5098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38" name="Google Shape;338;p57"/>
          <p:cNvSpPr/>
          <p:nvPr/>
        </p:nvSpPr>
        <p:spPr>
          <a:xfrm rot="10800000">
            <a:off x="6788467" y="2786119"/>
            <a:ext cx="4722900" cy="4722900"/>
          </a:xfrm>
          <a:prstGeom prst="pie">
            <a:avLst>
              <a:gd fmla="val 0" name="adj1"/>
              <a:gd fmla="val 5410652" name="adj2"/>
            </a:avLst>
          </a:prstGeom>
          <a:solidFill>
            <a:srgbClr val="EDB3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design 1">
  <p:cSld name="CAPTION_ONLY_1_1">
    <p:bg>
      <p:bgPr>
        <a:solidFill>
          <a:srgbClr val="5D40A4"/>
        </a:solidFill>
      </p:bgPr>
    </p:bg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58"/>
          <p:cNvSpPr txBox="1"/>
          <p:nvPr>
            <p:ph type="title"/>
          </p:nvPr>
        </p:nvSpPr>
        <p:spPr>
          <a:xfrm>
            <a:off x="720100" y="5098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41" name="Google Shape;341;p58"/>
          <p:cNvSpPr/>
          <p:nvPr/>
        </p:nvSpPr>
        <p:spPr>
          <a:xfrm flipH="1" rot="10800000">
            <a:off x="-2361458" y="2786119"/>
            <a:ext cx="4722900" cy="4722900"/>
          </a:xfrm>
          <a:prstGeom prst="pie">
            <a:avLst>
              <a:gd fmla="val 0" name="adj1"/>
              <a:gd fmla="val 5410652" name="adj2"/>
            </a:avLst>
          </a:prstGeom>
          <a:solidFill>
            <a:srgbClr val="EDB3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design 2">
  <p:cSld name="CAPTION_ONLY_1_1_1">
    <p:bg>
      <p:bgPr>
        <a:solidFill>
          <a:srgbClr val="5D40A4"/>
        </a:solidFill>
      </p:bgPr>
    </p:bg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59"/>
          <p:cNvSpPr/>
          <p:nvPr/>
        </p:nvSpPr>
        <p:spPr>
          <a:xfrm flipH="1" rot="-5400000">
            <a:off x="-5137122" y="-5131054"/>
            <a:ext cx="10261800" cy="10261800"/>
          </a:xfrm>
          <a:prstGeom prst="pie">
            <a:avLst>
              <a:gd fmla="val 0" name="adj1"/>
              <a:gd fmla="val 5410776" name="adj2"/>
            </a:avLst>
          </a:prstGeom>
          <a:solidFill>
            <a:srgbClr val="EDB3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    </a:t>
            </a:r>
            <a:endParaRPr/>
          </a:p>
        </p:txBody>
      </p:sp>
      <p:sp>
        <p:nvSpPr>
          <p:cNvPr id="344" name="Google Shape;344;p59"/>
          <p:cNvSpPr txBox="1"/>
          <p:nvPr>
            <p:ph type="title"/>
          </p:nvPr>
        </p:nvSpPr>
        <p:spPr>
          <a:xfrm>
            <a:off x="720100" y="5098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ix columns ">
  <p:cSld name="BLANK_1_1_1_1_1_1_2">
    <p:bg>
      <p:bgPr>
        <a:solidFill>
          <a:srgbClr val="EDB390"/>
        </a:solidFill>
      </p:bgPr>
    </p:bg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60"/>
          <p:cNvSpPr txBox="1"/>
          <p:nvPr>
            <p:ph type="title"/>
          </p:nvPr>
        </p:nvSpPr>
        <p:spPr>
          <a:xfrm>
            <a:off x="1035825" y="1664900"/>
            <a:ext cx="16512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425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i="0" sz="1600">
                <a:solidFill>
                  <a:srgbClr val="5D40A4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9pPr>
          </a:lstStyle>
          <a:p/>
        </p:txBody>
      </p:sp>
      <p:sp>
        <p:nvSpPr>
          <p:cNvPr id="347" name="Google Shape;347;p60"/>
          <p:cNvSpPr txBox="1"/>
          <p:nvPr>
            <p:ph idx="1" type="subTitle"/>
          </p:nvPr>
        </p:nvSpPr>
        <p:spPr>
          <a:xfrm>
            <a:off x="720075" y="2066603"/>
            <a:ext cx="2282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rgbClr val="5D40A4"/>
                </a:solidFill>
              </a:defRPr>
            </a:lvl9pPr>
          </a:lstStyle>
          <a:p/>
        </p:txBody>
      </p:sp>
      <p:sp>
        <p:nvSpPr>
          <p:cNvPr id="348" name="Google Shape;348;p60"/>
          <p:cNvSpPr txBox="1"/>
          <p:nvPr>
            <p:ph idx="2" type="title"/>
          </p:nvPr>
        </p:nvSpPr>
        <p:spPr>
          <a:xfrm>
            <a:off x="1035825" y="3221675"/>
            <a:ext cx="16512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425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i="0" sz="1600">
                <a:solidFill>
                  <a:srgbClr val="5D40A4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9pPr>
          </a:lstStyle>
          <a:p/>
        </p:txBody>
      </p:sp>
      <p:sp>
        <p:nvSpPr>
          <p:cNvPr id="349" name="Google Shape;349;p60"/>
          <p:cNvSpPr txBox="1"/>
          <p:nvPr>
            <p:ph idx="3" type="subTitle"/>
          </p:nvPr>
        </p:nvSpPr>
        <p:spPr>
          <a:xfrm>
            <a:off x="720075" y="3623375"/>
            <a:ext cx="2282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rgbClr val="5D40A4"/>
                </a:solidFill>
              </a:defRPr>
            </a:lvl9pPr>
          </a:lstStyle>
          <a:p/>
        </p:txBody>
      </p:sp>
      <p:sp>
        <p:nvSpPr>
          <p:cNvPr id="350" name="Google Shape;350;p60"/>
          <p:cNvSpPr txBox="1"/>
          <p:nvPr>
            <p:ph idx="4" type="title"/>
          </p:nvPr>
        </p:nvSpPr>
        <p:spPr>
          <a:xfrm>
            <a:off x="720100" y="5098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2400"/>
              <a:buNone/>
              <a:defRPr sz="2400">
                <a:solidFill>
                  <a:srgbClr val="5D40A4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51" name="Google Shape;351;p60"/>
          <p:cNvSpPr txBox="1"/>
          <p:nvPr>
            <p:ph idx="5" type="title"/>
          </p:nvPr>
        </p:nvSpPr>
        <p:spPr>
          <a:xfrm>
            <a:off x="3746500" y="1664900"/>
            <a:ext cx="16512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425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i="0" sz="1600">
                <a:solidFill>
                  <a:srgbClr val="5D40A4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9pPr>
          </a:lstStyle>
          <a:p/>
        </p:txBody>
      </p:sp>
      <p:sp>
        <p:nvSpPr>
          <p:cNvPr id="352" name="Google Shape;352;p60"/>
          <p:cNvSpPr txBox="1"/>
          <p:nvPr>
            <p:ph idx="6" type="subTitle"/>
          </p:nvPr>
        </p:nvSpPr>
        <p:spPr>
          <a:xfrm>
            <a:off x="3430750" y="2066603"/>
            <a:ext cx="2282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rgbClr val="5D40A4"/>
                </a:solidFill>
              </a:defRPr>
            </a:lvl9pPr>
          </a:lstStyle>
          <a:p/>
        </p:txBody>
      </p:sp>
      <p:sp>
        <p:nvSpPr>
          <p:cNvPr id="353" name="Google Shape;353;p60"/>
          <p:cNvSpPr txBox="1"/>
          <p:nvPr>
            <p:ph idx="7" type="title"/>
          </p:nvPr>
        </p:nvSpPr>
        <p:spPr>
          <a:xfrm>
            <a:off x="3746500" y="3221674"/>
            <a:ext cx="16512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425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i="0" sz="1600">
                <a:solidFill>
                  <a:srgbClr val="5D40A4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9pPr>
          </a:lstStyle>
          <a:p/>
        </p:txBody>
      </p:sp>
      <p:sp>
        <p:nvSpPr>
          <p:cNvPr id="354" name="Google Shape;354;p60"/>
          <p:cNvSpPr txBox="1"/>
          <p:nvPr>
            <p:ph idx="8" type="subTitle"/>
          </p:nvPr>
        </p:nvSpPr>
        <p:spPr>
          <a:xfrm>
            <a:off x="3430750" y="3623375"/>
            <a:ext cx="2282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rgbClr val="5D40A4"/>
                </a:solidFill>
              </a:defRPr>
            </a:lvl9pPr>
          </a:lstStyle>
          <a:p/>
        </p:txBody>
      </p:sp>
      <p:sp>
        <p:nvSpPr>
          <p:cNvPr id="355" name="Google Shape;355;p60"/>
          <p:cNvSpPr txBox="1"/>
          <p:nvPr>
            <p:ph idx="9" type="title"/>
          </p:nvPr>
        </p:nvSpPr>
        <p:spPr>
          <a:xfrm>
            <a:off x="6453813" y="1664900"/>
            <a:ext cx="16512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425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i="0" sz="1600">
                <a:solidFill>
                  <a:srgbClr val="5D40A4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9pPr>
          </a:lstStyle>
          <a:p/>
        </p:txBody>
      </p:sp>
      <p:sp>
        <p:nvSpPr>
          <p:cNvPr id="356" name="Google Shape;356;p60"/>
          <p:cNvSpPr txBox="1"/>
          <p:nvPr>
            <p:ph idx="13" type="subTitle"/>
          </p:nvPr>
        </p:nvSpPr>
        <p:spPr>
          <a:xfrm>
            <a:off x="6138063" y="2066603"/>
            <a:ext cx="2282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rgbClr val="5D40A4"/>
                </a:solidFill>
              </a:defRPr>
            </a:lvl9pPr>
          </a:lstStyle>
          <a:p/>
        </p:txBody>
      </p:sp>
      <p:sp>
        <p:nvSpPr>
          <p:cNvPr id="357" name="Google Shape;357;p60"/>
          <p:cNvSpPr txBox="1"/>
          <p:nvPr>
            <p:ph idx="14" type="title"/>
          </p:nvPr>
        </p:nvSpPr>
        <p:spPr>
          <a:xfrm>
            <a:off x="6453813" y="3221674"/>
            <a:ext cx="1651200" cy="40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425" spcFirstLastPara="1" rIns="0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i="0" sz="1600">
                <a:solidFill>
                  <a:srgbClr val="5D40A4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5D40A4"/>
              </a:buClr>
              <a:buSzPts val="1400"/>
              <a:buNone/>
              <a:defRPr sz="1400">
                <a:solidFill>
                  <a:srgbClr val="5D40A4"/>
                </a:solidFill>
              </a:defRPr>
            </a:lvl9pPr>
          </a:lstStyle>
          <a:p/>
        </p:txBody>
      </p:sp>
      <p:sp>
        <p:nvSpPr>
          <p:cNvPr id="358" name="Google Shape;358;p60"/>
          <p:cNvSpPr txBox="1"/>
          <p:nvPr>
            <p:ph idx="15" type="subTitle"/>
          </p:nvPr>
        </p:nvSpPr>
        <p:spPr>
          <a:xfrm>
            <a:off x="6138063" y="3623375"/>
            <a:ext cx="2282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  <a:defRPr>
                <a:solidFill>
                  <a:srgbClr val="5D40A4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  <a:defRPr>
                <a:solidFill>
                  <a:srgbClr val="5D40A4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BLANK_1_1_1_1_1_1_1">
    <p:bg>
      <p:bgPr>
        <a:solidFill>
          <a:srgbClr val="EDB390"/>
        </a:solidFill>
      </p:bgPr>
    </p:bg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61"/>
          <p:cNvSpPr/>
          <p:nvPr/>
        </p:nvSpPr>
        <p:spPr>
          <a:xfrm rot="5400000">
            <a:off x="4396200" y="-4747800"/>
            <a:ext cx="9495600" cy="9495600"/>
          </a:xfrm>
          <a:prstGeom prst="pie">
            <a:avLst>
              <a:gd fmla="val 0" name="adj1"/>
              <a:gd fmla="val 5410776" name="adj2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    </a:t>
            </a:r>
            <a:endParaRPr/>
          </a:p>
        </p:txBody>
      </p:sp>
      <p:sp>
        <p:nvSpPr>
          <p:cNvPr id="361" name="Google Shape;361;p61"/>
          <p:cNvSpPr txBox="1"/>
          <p:nvPr>
            <p:ph type="ctrTitle"/>
          </p:nvPr>
        </p:nvSpPr>
        <p:spPr>
          <a:xfrm>
            <a:off x="4400400" y="1189500"/>
            <a:ext cx="4020000" cy="91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4800">
                <a:solidFill>
                  <a:schemeClr val="dk1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62" name="Google Shape;362;p61"/>
          <p:cNvSpPr txBox="1"/>
          <p:nvPr>
            <p:ph idx="1" type="subTitle"/>
          </p:nvPr>
        </p:nvSpPr>
        <p:spPr>
          <a:xfrm>
            <a:off x="4400400" y="2374875"/>
            <a:ext cx="40200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1400">
                <a:solidFill>
                  <a:schemeClr val="dk1"/>
                </a:solidFill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63" name="Google Shape;363;p61"/>
          <p:cNvSpPr txBox="1"/>
          <p:nvPr/>
        </p:nvSpPr>
        <p:spPr>
          <a:xfrm>
            <a:off x="4902900" y="3796475"/>
            <a:ext cx="35175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300"/>
              </a:spcBef>
              <a:spcAft>
                <a:spcPts val="0"/>
              </a:spcAft>
              <a:buNone/>
            </a:pPr>
            <a:r>
              <a:rPr lang="it" sz="9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rPr>
              <a:t>CREDITS: This presentation template was created by </a:t>
            </a:r>
            <a:r>
              <a:rPr lang="it" sz="900">
                <a:solidFill>
                  <a:schemeClr val="dk1"/>
                </a:solidFill>
                <a:uFill>
                  <a:noFill/>
                </a:uFill>
                <a:latin typeface="Barlow Light"/>
                <a:ea typeface="Barlow Light"/>
                <a:cs typeface="Barlow Light"/>
                <a:sym typeface="Barlow Light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it" sz="9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rPr>
              <a:t>, including icons by </a:t>
            </a:r>
            <a:r>
              <a:rPr lang="it" sz="900">
                <a:solidFill>
                  <a:schemeClr val="dk1"/>
                </a:solidFill>
                <a:uFill>
                  <a:noFill/>
                </a:uFill>
                <a:latin typeface="Barlow Light"/>
                <a:ea typeface="Barlow Light"/>
                <a:cs typeface="Barlow Light"/>
                <a:sym typeface="Barlow Light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it" sz="9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rPr>
              <a:t>, and infographics &amp; images by </a:t>
            </a:r>
            <a:r>
              <a:rPr lang="it" sz="900">
                <a:solidFill>
                  <a:schemeClr val="dk1"/>
                </a:solidFill>
                <a:uFill>
                  <a:noFill/>
                </a:uFill>
                <a:latin typeface="Barlow Light"/>
                <a:ea typeface="Barlow Light"/>
                <a:cs typeface="Barlow Light"/>
                <a:sym typeface="Barlow Light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r>
              <a:rPr lang="it" sz="9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rPr>
              <a:t>. </a:t>
            </a:r>
            <a:endParaRPr sz="900">
              <a:solidFill>
                <a:schemeClr val="dk1"/>
              </a:solidFill>
              <a:latin typeface="Barlow Light"/>
              <a:ea typeface="Barlow Light"/>
              <a:cs typeface="Barlow Light"/>
              <a:sym typeface="Barlow Light"/>
            </a:endParaRPr>
          </a:p>
          <a:p>
            <a:pPr indent="0" lvl="0" marL="0" rtl="0" algn="r"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Barlow Light"/>
              <a:ea typeface="Barlow Light"/>
              <a:cs typeface="Barlow Light"/>
              <a:sym typeface="Barlow Light"/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TITLE_AND_BODY_1">
    <p:bg>
      <p:bgPr>
        <a:solidFill>
          <a:schemeClr val="lt1"/>
        </a:solidFill>
      </p:bgPr>
    </p:bg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62"/>
          <p:cNvSpPr txBox="1"/>
          <p:nvPr>
            <p:ph idx="1" type="body"/>
          </p:nvPr>
        </p:nvSpPr>
        <p:spPr>
          <a:xfrm>
            <a:off x="719900" y="1393725"/>
            <a:ext cx="7704300" cy="30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400">
                <a:solidFill>
                  <a:schemeClr val="dk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lab Thin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lab Thin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lab Thin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lab Thin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lab Thin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lab Thin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Josefin Slab Thin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Josefin Slab Thin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66" name="Google Shape;366;p62"/>
          <p:cNvSpPr txBox="1"/>
          <p:nvPr>
            <p:ph type="title"/>
          </p:nvPr>
        </p:nvSpPr>
        <p:spPr>
          <a:xfrm>
            <a:off x="720100" y="509825"/>
            <a:ext cx="770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67" name="Google Shape;367;p62"/>
          <p:cNvSpPr/>
          <p:nvPr/>
        </p:nvSpPr>
        <p:spPr>
          <a:xfrm rot="10800000">
            <a:off x="5929203" y="1924127"/>
            <a:ext cx="6429600" cy="6429600"/>
          </a:xfrm>
          <a:prstGeom prst="pie">
            <a:avLst>
              <a:gd fmla="val 0" name="adj1"/>
              <a:gd fmla="val 5410652" name="adj2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BLANK_1_1_1_1_1_1_1_1">
    <p:bg>
      <p:bgPr>
        <a:solidFill>
          <a:srgbClr val="EDB390"/>
        </a:solidFill>
      </p:bgPr>
    </p:bg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BLANK_1_1_1_1_1_1_1_1_2">
    <p:bg>
      <p:bgPr>
        <a:solidFill>
          <a:srgbClr val="5D40A4"/>
        </a:solidFill>
      </p:bgPr>
    </p:bg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31.xml"/><Relationship Id="rId22" Type="http://schemas.openxmlformats.org/officeDocument/2006/relationships/slideLayout" Target="../slideLayouts/slideLayout33.xml"/><Relationship Id="rId21" Type="http://schemas.openxmlformats.org/officeDocument/2006/relationships/slideLayout" Target="../slideLayouts/slideLayout32.xml"/><Relationship Id="rId24" Type="http://schemas.openxmlformats.org/officeDocument/2006/relationships/slideLayout" Target="../slideLayouts/slideLayout35.xml"/><Relationship Id="rId23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26" Type="http://schemas.openxmlformats.org/officeDocument/2006/relationships/theme" Target="../theme/theme4.xml"/><Relationship Id="rId25" Type="http://schemas.openxmlformats.org/officeDocument/2006/relationships/slideLayout" Target="../slideLayouts/slideLayout36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29.xml"/></Relationships>
</file>

<file path=ppt/slideMasters/_rels/slideMaster3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56.xml"/><Relationship Id="rId22" Type="http://schemas.openxmlformats.org/officeDocument/2006/relationships/slideLayout" Target="../slideLayouts/slideLayout58.xml"/><Relationship Id="rId21" Type="http://schemas.openxmlformats.org/officeDocument/2006/relationships/slideLayout" Target="../slideLayouts/slideLayout57.xml"/><Relationship Id="rId24" Type="http://schemas.openxmlformats.org/officeDocument/2006/relationships/slideLayout" Target="../slideLayouts/slideLayout60.xml"/><Relationship Id="rId23" Type="http://schemas.openxmlformats.org/officeDocument/2006/relationships/slideLayout" Target="../slideLayouts/slideLayout59.xml"/><Relationship Id="rId1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9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26" Type="http://schemas.openxmlformats.org/officeDocument/2006/relationships/theme" Target="../theme/theme2.xml"/><Relationship Id="rId25" Type="http://schemas.openxmlformats.org/officeDocument/2006/relationships/slideLayout" Target="../slideLayouts/slideLayout61.xml"/><Relationship Id="rId5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3.xml"/><Relationship Id="rId8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48.xml"/><Relationship Id="rId15" Type="http://schemas.openxmlformats.org/officeDocument/2006/relationships/slideLayout" Target="../slideLayouts/slideLayout51.xml"/><Relationship Id="rId14" Type="http://schemas.openxmlformats.org/officeDocument/2006/relationships/slideLayout" Target="../slideLayouts/slideLayout50.xml"/><Relationship Id="rId17" Type="http://schemas.openxmlformats.org/officeDocument/2006/relationships/slideLayout" Target="../slideLayouts/slideLayout53.xml"/><Relationship Id="rId16" Type="http://schemas.openxmlformats.org/officeDocument/2006/relationships/slideLayout" Target="../slideLayouts/slideLayout52.xml"/><Relationship Id="rId19" Type="http://schemas.openxmlformats.org/officeDocument/2006/relationships/slideLayout" Target="../slideLayouts/slideLayout55.xml"/><Relationship Id="rId18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EDB390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800"/>
              <a:buFont typeface="Raleway"/>
              <a:buNone/>
              <a:defRPr b="1" sz="2800">
                <a:solidFill>
                  <a:srgbClr val="F3F3F3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800"/>
              <a:buFont typeface="Josefin Sans Thin"/>
              <a:buNone/>
              <a:defRPr sz="2800">
                <a:solidFill>
                  <a:srgbClr val="F3F3F3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800"/>
              <a:buFont typeface="Josefin Sans Thin"/>
              <a:buNone/>
              <a:defRPr sz="2800">
                <a:solidFill>
                  <a:srgbClr val="F3F3F3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800"/>
              <a:buFont typeface="Josefin Sans Thin"/>
              <a:buNone/>
              <a:defRPr sz="2800">
                <a:solidFill>
                  <a:srgbClr val="F3F3F3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800"/>
              <a:buFont typeface="Josefin Sans Thin"/>
              <a:buNone/>
              <a:defRPr sz="2800">
                <a:solidFill>
                  <a:srgbClr val="F3F3F3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800"/>
              <a:buFont typeface="Josefin Sans Thin"/>
              <a:buNone/>
              <a:defRPr sz="2800">
                <a:solidFill>
                  <a:srgbClr val="F3F3F3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800"/>
              <a:buFont typeface="Josefin Sans Thin"/>
              <a:buNone/>
              <a:defRPr sz="2800">
                <a:solidFill>
                  <a:srgbClr val="F3F3F3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800"/>
              <a:buFont typeface="Josefin Sans Thin"/>
              <a:buNone/>
              <a:defRPr sz="2800">
                <a:solidFill>
                  <a:srgbClr val="F3F3F3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800"/>
              <a:buFont typeface="Josefin Sans Thin"/>
              <a:buNone/>
              <a:defRPr sz="2800">
                <a:solidFill>
                  <a:srgbClr val="F3F3F3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Didact Gothic"/>
              <a:buChar char="●"/>
              <a:defRPr>
                <a:solidFill>
                  <a:srgbClr val="F3F3F3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Didact Gothic"/>
              <a:buChar char="○"/>
              <a:defRPr>
                <a:solidFill>
                  <a:srgbClr val="F3F3F3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Didact Gothic"/>
              <a:buChar char="■"/>
              <a:defRPr>
                <a:solidFill>
                  <a:srgbClr val="F3F3F3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Didact Gothic"/>
              <a:buChar char="●"/>
              <a:defRPr>
                <a:solidFill>
                  <a:srgbClr val="F3F3F3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Didact Gothic"/>
              <a:buChar char="○"/>
              <a:defRPr>
                <a:solidFill>
                  <a:srgbClr val="F3F3F3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Didact Gothic"/>
              <a:buChar char="■"/>
              <a:defRPr>
                <a:solidFill>
                  <a:srgbClr val="F3F3F3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Didact Gothic"/>
              <a:buChar char="●"/>
              <a:defRPr>
                <a:solidFill>
                  <a:srgbClr val="F3F3F3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Didact Gothic"/>
              <a:buChar char="○"/>
              <a:defRPr>
                <a:solidFill>
                  <a:srgbClr val="F3F3F3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F3F3F3"/>
              </a:buClr>
              <a:buSzPts val="1400"/>
              <a:buFont typeface="Didact Gothic"/>
              <a:buChar char="■"/>
              <a:defRPr>
                <a:solidFill>
                  <a:srgbClr val="F3F3F3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  <p:sldLayoutId id="2147483679" r:id="rId21"/>
    <p:sldLayoutId id="2147483680" r:id="rId22"/>
    <p:sldLayoutId id="2147483681" r:id="rId23"/>
    <p:sldLayoutId id="2147483682" r:id="rId24"/>
    <p:sldLayoutId id="2147483683" r:id="rId25"/>
  </p:sldLayoutIdLst>
  <mc:AlternateContent>
    <mc:Choice Requires="p14">
      <p:transition spd="slow" p14:dur="1700">
        <p:fade thruBlk="1"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EDB390"/>
        </a:solid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800"/>
              <a:buFont typeface="Raleway"/>
              <a:buNone/>
              <a:defRPr b="1" sz="2800">
                <a:solidFill>
                  <a:srgbClr val="F3F3F3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800"/>
              <a:buFont typeface="Josefin Sans Thin"/>
              <a:buNone/>
              <a:defRPr sz="2800">
                <a:solidFill>
                  <a:srgbClr val="F3F3F3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800"/>
              <a:buFont typeface="Josefin Sans Thin"/>
              <a:buNone/>
              <a:defRPr sz="2800">
                <a:solidFill>
                  <a:srgbClr val="F3F3F3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800"/>
              <a:buFont typeface="Josefin Sans Thin"/>
              <a:buNone/>
              <a:defRPr sz="2800">
                <a:solidFill>
                  <a:srgbClr val="F3F3F3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800"/>
              <a:buFont typeface="Josefin Sans Thin"/>
              <a:buNone/>
              <a:defRPr sz="2800">
                <a:solidFill>
                  <a:srgbClr val="F3F3F3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800"/>
              <a:buFont typeface="Josefin Sans Thin"/>
              <a:buNone/>
              <a:defRPr sz="2800">
                <a:solidFill>
                  <a:srgbClr val="F3F3F3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800"/>
              <a:buFont typeface="Josefin Sans Thin"/>
              <a:buNone/>
              <a:defRPr sz="2800">
                <a:solidFill>
                  <a:srgbClr val="F3F3F3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800"/>
              <a:buFont typeface="Josefin Sans Thin"/>
              <a:buNone/>
              <a:defRPr sz="2800">
                <a:solidFill>
                  <a:srgbClr val="F3F3F3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800"/>
              <a:buFont typeface="Josefin Sans Thin"/>
              <a:buNone/>
              <a:defRPr sz="2800">
                <a:solidFill>
                  <a:srgbClr val="F3F3F3"/>
                </a:solidFill>
                <a:latin typeface="Josefin Sans Thin"/>
                <a:ea typeface="Josefin Sans Thin"/>
                <a:cs typeface="Josefin Sans Thin"/>
                <a:sym typeface="Josefin Sans Thin"/>
              </a:defRPr>
            </a:lvl9pPr>
          </a:lstStyle>
          <a:p/>
        </p:txBody>
      </p:sp>
      <p:sp>
        <p:nvSpPr>
          <p:cNvPr id="212" name="Google Shape;212;p3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Didact Gothic"/>
              <a:buChar char="●"/>
              <a:defRPr>
                <a:solidFill>
                  <a:srgbClr val="F3F3F3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Didact Gothic"/>
              <a:buChar char="○"/>
              <a:defRPr>
                <a:solidFill>
                  <a:srgbClr val="F3F3F3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Didact Gothic"/>
              <a:buChar char="■"/>
              <a:defRPr>
                <a:solidFill>
                  <a:srgbClr val="F3F3F3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Didact Gothic"/>
              <a:buChar char="●"/>
              <a:defRPr>
                <a:solidFill>
                  <a:srgbClr val="F3F3F3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Didact Gothic"/>
              <a:buChar char="○"/>
              <a:defRPr>
                <a:solidFill>
                  <a:srgbClr val="F3F3F3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Didact Gothic"/>
              <a:buChar char="■"/>
              <a:defRPr>
                <a:solidFill>
                  <a:srgbClr val="F3F3F3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Didact Gothic"/>
              <a:buChar char="●"/>
              <a:defRPr>
                <a:solidFill>
                  <a:srgbClr val="F3F3F3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400"/>
              <a:buFont typeface="Didact Gothic"/>
              <a:buChar char="○"/>
              <a:defRPr>
                <a:solidFill>
                  <a:srgbClr val="F3F3F3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F3F3F3"/>
              </a:buClr>
              <a:buSzPts val="1400"/>
              <a:buFont typeface="Didact Gothic"/>
              <a:buChar char="■"/>
              <a:defRPr>
                <a:solidFill>
                  <a:srgbClr val="F3F3F3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  <p:sldLayoutId id="2147483697" r:id="rId14"/>
    <p:sldLayoutId id="2147483698" r:id="rId15"/>
    <p:sldLayoutId id="2147483699" r:id="rId16"/>
    <p:sldLayoutId id="2147483700" r:id="rId17"/>
    <p:sldLayoutId id="2147483701" r:id="rId18"/>
    <p:sldLayoutId id="2147483702" r:id="rId19"/>
    <p:sldLayoutId id="2147483703" r:id="rId20"/>
    <p:sldLayoutId id="2147483704" r:id="rId21"/>
    <p:sldLayoutId id="2147483705" r:id="rId22"/>
    <p:sldLayoutId id="2147483706" r:id="rId23"/>
    <p:sldLayoutId id="2147483707" r:id="rId24"/>
    <p:sldLayoutId id="2147483708" r:id="rId25"/>
  </p:sldLayoutIdLst>
  <mc:AlternateContent>
    <mc:Choice Requires="p14">
      <p:transition spd="slow" p14:dur="1700">
        <p:fade thruBlk="1"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dictionary.cambridge.org/it/dizionario/inglese/activity" TargetMode="External"/><Relationship Id="rId4" Type="http://schemas.openxmlformats.org/officeDocument/2006/relationships/hyperlink" Target="https://dictionary.cambridge.org/it/dizionario/inglese/attack" TargetMode="External"/><Relationship Id="rId5" Type="http://schemas.openxmlformats.org/officeDocument/2006/relationships/hyperlink" Target="https://dictionary.cambridge.org/it/dizionario/inglese/filming" TargetMode="External"/><Relationship Id="rId6" Type="http://schemas.openxmlformats.org/officeDocument/2006/relationships/hyperlink" Target="https://dictionary.cambridge.org/it/dizionario/inglese/attack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65"/>
          <p:cNvSpPr txBox="1"/>
          <p:nvPr>
            <p:ph idx="1" type="subTitle"/>
          </p:nvPr>
        </p:nvSpPr>
        <p:spPr>
          <a:xfrm flipH="1">
            <a:off x="4399925" y="3275450"/>
            <a:ext cx="4426500" cy="146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2300">
                <a:solidFill>
                  <a:srgbClr val="FFFFFF"/>
                </a:solidFill>
                <a:latin typeface="Gaegu"/>
                <a:ea typeface="Gaegu"/>
                <a:cs typeface="Gaegu"/>
                <a:sym typeface="Gaegu"/>
              </a:rPr>
              <a:t>-</a:t>
            </a:r>
            <a:r>
              <a:rPr b="1" lang="it" sz="2300">
                <a:solidFill>
                  <a:srgbClr val="FFFFFF"/>
                </a:solidFill>
                <a:latin typeface="Gaegu"/>
                <a:ea typeface="Gaegu"/>
                <a:cs typeface="Gaegu"/>
                <a:sym typeface="Gaegu"/>
              </a:rPr>
              <a:t>Giorgia Sciacca </a:t>
            </a:r>
            <a:endParaRPr b="1" sz="2300">
              <a:solidFill>
                <a:srgbClr val="FFFFFF"/>
              </a:solidFill>
              <a:latin typeface="Gaegu"/>
              <a:ea typeface="Gaegu"/>
              <a:cs typeface="Gaegu"/>
              <a:sym typeface="Gaegu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2300">
                <a:solidFill>
                  <a:srgbClr val="FFFFFF"/>
                </a:solidFill>
                <a:latin typeface="Gaegu"/>
                <a:ea typeface="Gaegu"/>
                <a:cs typeface="Gaegu"/>
                <a:sym typeface="Gaegu"/>
              </a:rPr>
              <a:t>-Nicole Tringali </a:t>
            </a:r>
            <a:endParaRPr b="1" sz="2300">
              <a:solidFill>
                <a:srgbClr val="FFFFFF"/>
              </a:solidFill>
              <a:latin typeface="Gaegu"/>
              <a:ea typeface="Gaegu"/>
              <a:cs typeface="Gaegu"/>
              <a:sym typeface="Gaegu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2300">
                <a:solidFill>
                  <a:srgbClr val="FFFFFF"/>
                </a:solidFill>
                <a:latin typeface="Gaegu"/>
                <a:ea typeface="Gaegu"/>
                <a:cs typeface="Gaegu"/>
                <a:sym typeface="Gaegu"/>
              </a:rPr>
              <a:t>VBL</a:t>
            </a:r>
            <a:endParaRPr b="1" sz="2300">
              <a:solidFill>
                <a:srgbClr val="FFFFFF"/>
              </a:solidFill>
              <a:latin typeface="Gaegu"/>
              <a:ea typeface="Gaegu"/>
              <a:cs typeface="Gaegu"/>
              <a:sym typeface="Gaegu"/>
            </a:endParaRPr>
          </a:p>
        </p:txBody>
      </p:sp>
      <p:sp>
        <p:nvSpPr>
          <p:cNvPr id="375" name="Google Shape;375;p65"/>
          <p:cNvSpPr txBox="1"/>
          <p:nvPr>
            <p:ph type="ctrTitle"/>
          </p:nvPr>
        </p:nvSpPr>
        <p:spPr>
          <a:xfrm flipH="1">
            <a:off x="3729475" y="1916600"/>
            <a:ext cx="5391000" cy="8061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">
                <a:solidFill>
                  <a:srgbClr val="FFFFFF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 CYBERBULLYING</a:t>
            </a:r>
            <a:endParaRPr b="1">
              <a:solidFill>
                <a:srgbClr val="FFFFFF"/>
              </a:solidFill>
              <a:latin typeface="Playfair Display SC"/>
              <a:ea typeface="Playfair Display SC"/>
              <a:cs typeface="Playfair Display SC"/>
              <a:sym typeface="Playfair Display SC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5D40A4"/>
        </a:solidFill>
      </p:bgPr>
    </p:bg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66"/>
          <p:cNvSpPr txBox="1"/>
          <p:nvPr>
            <p:ph type="title"/>
          </p:nvPr>
        </p:nvSpPr>
        <p:spPr>
          <a:xfrm>
            <a:off x="1947450" y="3494350"/>
            <a:ext cx="5249100" cy="5568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 sz="4100">
                <a:solidFill>
                  <a:srgbClr val="FFFFFF"/>
                </a:solidFill>
                <a:latin typeface="Delius"/>
                <a:ea typeface="Delius"/>
                <a:cs typeface="Delius"/>
                <a:sym typeface="Delius"/>
              </a:rPr>
              <a:t>INTRODUCTION</a:t>
            </a:r>
            <a:endParaRPr sz="4100">
              <a:solidFill>
                <a:srgbClr val="FFFFFF"/>
              </a:solidFill>
              <a:latin typeface="Delius"/>
              <a:ea typeface="Delius"/>
              <a:cs typeface="Delius"/>
              <a:sym typeface="Delius"/>
            </a:endParaRPr>
          </a:p>
        </p:txBody>
      </p:sp>
      <p:sp>
        <p:nvSpPr>
          <p:cNvPr id="381" name="Google Shape;381;p66"/>
          <p:cNvSpPr txBox="1"/>
          <p:nvPr>
            <p:ph idx="1" type="subTitle"/>
          </p:nvPr>
        </p:nvSpPr>
        <p:spPr>
          <a:xfrm>
            <a:off x="2267250" y="1323875"/>
            <a:ext cx="4609500" cy="144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it" sz="2000" u="sng"/>
              <a:t>Cyberbullying </a:t>
            </a:r>
            <a:r>
              <a:rPr lang="it" sz="2000"/>
              <a:t>is a form of bullying </a:t>
            </a:r>
            <a:endParaRPr sz="2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 sz="2000"/>
              <a:t>or </a:t>
            </a:r>
            <a:r>
              <a:rPr b="1" lang="it" sz="2000"/>
              <a:t>harassment </a:t>
            </a:r>
            <a:r>
              <a:rPr lang="it" sz="2000"/>
              <a:t>using electronic means. </a:t>
            </a:r>
            <a:endParaRPr sz="2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 sz="2000"/>
              <a:t>Cyberbullying is the use </a:t>
            </a:r>
            <a:endParaRPr sz="2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 sz="2000"/>
              <a:t>of </a:t>
            </a:r>
            <a:r>
              <a:rPr b="1" lang="it" sz="2000"/>
              <a:t>digital-communication tools</a:t>
            </a:r>
            <a:r>
              <a:rPr lang="it" sz="2000"/>
              <a:t> </a:t>
            </a:r>
            <a:endParaRPr sz="2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 sz="2000"/>
              <a:t>to make another person feel </a:t>
            </a:r>
            <a:r>
              <a:rPr i="1" lang="it" sz="2000"/>
              <a:t>angry</a:t>
            </a:r>
            <a:r>
              <a:rPr lang="it" sz="2000"/>
              <a:t>, </a:t>
            </a:r>
            <a:r>
              <a:rPr i="1" lang="it" sz="2000"/>
              <a:t>sad</a:t>
            </a:r>
            <a:r>
              <a:rPr lang="it" sz="2000"/>
              <a:t>, </a:t>
            </a:r>
            <a:endParaRPr sz="2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 sz="2000"/>
              <a:t>or </a:t>
            </a:r>
            <a:r>
              <a:rPr i="1" lang="it" sz="2000"/>
              <a:t>scared</a:t>
            </a:r>
            <a:r>
              <a:rPr lang="it" sz="2000"/>
              <a:t>, usually again and again.</a:t>
            </a:r>
            <a:endParaRPr sz="2000"/>
          </a:p>
        </p:txBody>
      </p:sp>
      <p:grpSp>
        <p:nvGrpSpPr>
          <p:cNvPr id="382" name="Google Shape;382;p66"/>
          <p:cNvGrpSpPr/>
          <p:nvPr/>
        </p:nvGrpSpPr>
        <p:grpSpPr>
          <a:xfrm>
            <a:off x="7011064" y="1607918"/>
            <a:ext cx="932665" cy="1722687"/>
            <a:chOff x="2713072" y="2240621"/>
            <a:chExt cx="232521" cy="406390"/>
          </a:xfrm>
        </p:grpSpPr>
        <p:sp>
          <p:nvSpPr>
            <p:cNvPr id="383" name="Google Shape;383;p66"/>
            <p:cNvSpPr/>
            <p:nvPr/>
          </p:nvSpPr>
          <p:spPr>
            <a:xfrm>
              <a:off x="2713072" y="2240621"/>
              <a:ext cx="232521" cy="406390"/>
            </a:xfrm>
            <a:custGeom>
              <a:rect b="b" l="l" r="r" t="t"/>
              <a:pathLst>
                <a:path extrusionOk="0" h="11324" w="6537">
                  <a:moveTo>
                    <a:pt x="5704" y="334"/>
                  </a:moveTo>
                  <a:cubicBezTo>
                    <a:pt x="5965" y="334"/>
                    <a:pt x="6192" y="561"/>
                    <a:pt x="6192" y="834"/>
                  </a:cubicBezTo>
                  <a:lnTo>
                    <a:pt x="6192" y="1323"/>
                  </a:lnTo>
                  <a:lnTo>
                    <a:pt x="346" y="1323"/>
                  </a:lnTo>
                  <a:lnTo>
                    <a:pt x="346" y="834"/>
                  </a:lnTo>
                  <a:cubicBezTo>
                    <a:pt x="346" y="561"/>
                    <a:pt x="560" y="334"/>
                    <a:pt x="834" y="334"/>
                  </a:cubicBezTo>
                  <a:close/>
                  <a:moveTo>
                    <a:pt x="6192" y="1644"/>
                  </a:moveTo>
                  <a:lnTo>
                    <a:pt x="6192" y="8990"/>
                  </a:lnTo>
                  <a:lnTo>
                    <a:pt x="1501" y="8990"/>
                  </a:lnTo>
                  <a:cubicBezTo>
                    <a:pt x="1405" y="8990"/>
                    <a:pt x="1334" y="9062"/>
                    <a:pt x="1334" y="9145"/>
                  </a:cubicBezTo>
                  <a:cubicBezTo>
                    <a:pt x="1334" y="9240"/>
                    <a:pt x="1405" y="9312"/>
                    <a:pt x="1501" y="9312"/>
                  </a:cubicBezTo>
                  <a:lnTo>
                    <a:pt x="6192" y="9312"/>
                  </a:lnTo>
                  <a:lnTo>
                    <a:pt x="6192" y="10478"/>
                  </a:lnTo>
                  <a:cubicBezTo>
                    <a:pt x="6192" y="10740"/>
                    <a:pt x="5965" y="10967"/>
                    <a:pt x="5704" y="10967"/>
                  </a:cubicBezTo>
                  <a:lnTo>
                    <a:pt x="834" y="10967"/>
                  </a:lnTo>
                  <a:cubicBezTo>
                    <a:pt x="560" y="10967"/>
                    <a:pt x="346" y="10740"/>
                    <a:pt x="346" y="10478"/>
                  </a:cubicBezTo>
                  <a:lnTo>
                    <a:pt x="346" y="9312"/>
                  </a:lnTo>
                  <a:lnTo>
                    <a:pt x="834" y="9312"/>
                  </a:lnTo>
                  <a:cubicBezTo>
                    <a:pt x="917" y="9312"/>
                    <a:pt x="1001" y="9240"/>
                    <a:pt x="1001" y="9145"/>
                  </a:cubicBezTo>
                  <a:cubicBezTo>
                    <a:pt x="1001" y="9062"/>
                    <a:pt x="917" y="8990"/>
                    <a:pt x="834" y="8990"/>
                  </a:cubicBezTo>
                  <a:lnTo>
                    <a:pt x="346" y="8990"/>
                  </a:lnTo>
                  <a:lnTo>
                    <a:pt x="346" y="1644"/>
                  </a:lnTo>
                  <a:close/>
                  <a:moveTo>
                    <a:pt x="834" y="1"/>
                  </a:moveTo>
                  <a:cubicBezTo>
                    <a:pt x="370" y="1"/>
                    <a:pt x="0" y="370"/>
                    <a:pt x="0" y="834"/>
                  </a:cubicBezTo>
                  <a:lnTo>
                    <a:pt x="0" y="10490"/>
                  </a:lnTo>
                  <a:cubicBezTo>
                    <a:pt x="0" y="10955"/>
                    <a:pt x="370" y="11324"/>
                    <a:pt x="834" y="11324"/>
                  </a:cubicBezTo>
                  <a:lnTo>
                    <a:pt x="5704" y="11324"/>
                  </a:lnTo>
                  <a:cubicBezTo>
                    <a:pt x="6156" y="11324"/>
                    <a:pt x="6537" y="10955"/>
                    <a:pt x="6537" y="10490"/>
                  </a:cubicBezTo>
                  <a:lnTo>
                    <a:pt x="6537" y="834"/>
                  </a:lnTo>
                  <a:cubicBezTo>
                    <a:pt x="6513" y="370"/>
                    <a:pt x="6144" y="1"/>
                    <a:pt x="570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66"/>
            <p:cNvSpPr/>
            <p:nvPr/>
          </p:nvSpPr>
          <p:spPr>
            <a:xfrm>
              <a:off x="2811387" y="2308608"/>
              <a:ext cx="31787" cy="10257"/>
            </a:xfrm>
            <a:custGeom>
              <a:rect b="b" l="l" r="r" t="t"/>
              <a:pathLst>
                <a:path extrusionOk="0" h="323" w="1001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51"/>
                    <a:pt x="72" y="322"/>
                    <a:pt x="167" y="322"/>
                  </a:cubicBezTo>
                  <a:lnTo>
                    <a:pt x="834" y="322"/>
                  </a:lnTo>
                  <a:cubicBezTo>
                    <a:pt x="917" y="322"/>
                    <a:pt x="1000" y="251"/>
                    <a:pt x="1000" y="167"/>
                  </a:cubicBezTo>
                  <a:cubicBezTo>
                    <a:pt x="1000" y="72"/>
                    <a:pt x="917" y="1"/>
                    <a:pt x="83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66"/>
            <p:cNvSpPr/>
            <p:nvPr/>
          </p:nvSpPr>
          <p:spPr>
            <a:xfrm>
              <a:off x="2811579" y="2594053"/>
              <a:ext cx="31406" cy="31056"/>
            </a:xfrm>
            <a:custGeom>
              <a:rect b="b" l="l" r="r" t="t"/>
              <a:pathLst>
                <a:path extrusionOk="0" h="978" w="989">
                  <a:moveTo>
                    <a:pt x="501" y="322"/>
                  </a:moveTo>
                  <a:cubicBezTo>
                    <a:pt x="584" y="322"/>
                    <a:pt x="656" y="406"/>
                    <a:pt x="656" y="489"/>
                  </a:cubicBezTo>
                  <a:cubicBezTo>
                    <a:pt x="656" y="584"/>
                    <a:pt x="584" y="656"/>
                    <a:pt x="501" y="656"/>
                  </a:cubicBezTo>
                  <a:cubicBezTo>
                    <a:pt x="406" y="656"/>
                    <a:pt x="334" y="584"/>
                    <a:pt x="334" y="489"/>
                  </a:cubicBezTo>
                  <a:cubicBezTo>
                    <a:pt x="334" y="406"/>
                    <a:pt x="406" y="322"/>
                    <a:pt x="501" y="322"/>
                  </a:cubicBezTo>
                  <a:close/>
                  <a:moveTo>
                    <a:pt x="501" y="1"/>
                  </a:moveTo>
                  <a:cubicBezTo>
                    <a:pt x="227" y="1"/>
                    <a:pt x="1" y="227"/>
                    <a:pt x="1" y="489"/>
                  </a:cubicBezTo>
                  <a:cubicBezTo>
                    <a:pt x="1" y="763"/>
                    <a:pt x="227" y="977"/>
                    <a:pt x="501" y="977"/>
                  </a:cubicBezTo>
                  <a:cubicBezTo>
                    <a:pt x="763" y="977"/>
                    <a:pt x="989" y="763"/>
                    <a:pt x="989" y="489"/>
                  </a:cubicBezTo>
                  <a:cubicBezTo>
                    <a:pt x="989" y="227"/>
                    <a:pt x="775" y="1"/>
                    <a:pt x="50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66"/>
            <p:cNvSpPr/>
            <p:nvPr/>
          </p:nvSpPr>
          <p:spPr>
            <a:xfrm>
              <a:off x="2790588" y="2308608"/>
              <a:ext cx="10225" cy="10257"/>
            </a:xfrm>
            <a:custGeom>
              <a:rect b="b" l="l" r="r" t="t"/>
              <a:pathLst>
                <a:path extrusionOk="0" h="323" w="322">
                  <a:moveTo>
                    <a:pt x="155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51"/>
                    <a:pt x="72" y="322"/>
                    <a:pt x="155" y="322"/>
                  </a:cubicBezTo>
                  <a:cubicBezTo>
                    <a:pt x="250" y="322"/>
                    <a:pt x="322" y="251"/>
                    <a:pt x="322" y="167"/>
                  </a:cubicBezTo>
                  <a:cubicBezTo>
                    <a:pt x="322" y="72"/>
                    <a:pt x="250" y="1"/>
                    <a:pt x="15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67"/>
          <p:cNvSpPr txBox="1"/>
          <p:nvPr>
            <p:ph type="title"/>
          </p:nvPr>
        </p:nvSpPr>
        <p:spPr>
          <a:xfrm flipH="1">
            <a:off x="4489750" y="1819725"/>
            <a:ext cx="4159200" cy="13458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t">
                <a:solidFill>
                  <a:srgbClr val="FFFFFF"/>
                </a:solidFill>
                <a:latin typeface="Playfair Display SC"/>
                <a:ea typeface="Playfair Display SC"/>
                <a:cs typeface="Playfair Display SC"/>
                <a:sym typeface="Playfair Display SC"/>
              </a:rPr>
              <a:t>CATEGORIES OF CYBERBULLYING</a:t>
            </a:r>
            <a:endParaRPr b="1">
              <a:solidFill>
                <a:srgbClr val="FFFFFF"/>
              </a:solidFill>
              <a:latin typeface="Playfair Display SC"/>
              <a:ea typeface="Playfair Display SC"/>
              <a:cs typeface="Playfair Display SC"/>
              <a:sym typeface="Playfair Display SC"/>
            </a:endParaRPr>
          </a:p>
        </p:txBody>
      </p:sp>
      <p:sp>
        <p:nvSpPr>
          <p:cNvPr id="392" name="Google Shape;392;p67"/>
          <p:cNvSpPr txBox="1"/>
          <p:nvPr>
            <p:ph idx="1" type="subTitle"/>
          </p:nvPr>
        </p:nvSpPr>
        <p:spPr>
          <a:xfrm flipH="1">
            <a:off x="5149150" y="3089325"/>
            <a:ext cx="3423600" cy="8499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2200">
                <a:solidFill>
                  <a:srgbClr val="FFFFFF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How many are there?</a:t>
            </a:r>
            <a:endParaRPr b="1" sz="2200">
              <a:solidFill>
                <a:srgbClr val="FFFFFF"/>
              </a:solidFill>
              <a:latin typeface="Homemade Apple"/>
              <a:ea typeface="Homemade Apple"/>
              <a:cs typeface="Homemade Apple"/>
              <a:sym typeface="Homemade Appl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DB390"/>
        </a:solidFill>
      </p:bgPr>
    </p:bg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68"/>
          <p:cNvSpPr txBox="1"/>
          <p:nvPr>
            <p:ph idx="6" type="title"/>
          </p:nvPr>
        </p:nvSpPr>
        <p:spPr>
          <a:xfrm>
            <a:off x="720100" y="281225"/>
            <a:ext cx="7704000" cy="5727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 sz="3700">
                <a:solidFill>
                  <a:srgbClr val="FFFFFF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There’s a total of seven...</a:t>
            </a:r>
            <a:endParaRPr sz="3700">
              <a:solidFill>
                <a:srgbClr val="FFFFFF"/>
              </a:solidFill>
              <a:latin typeface="Homemade Apple"/>
              <a:ea typeface="Homemade Apple"/>
              <a:cs typeface="Homemade Apple"/>
              <a:sym typeface="Homemade Apple"/>
            </a:endParaRPr>
          </a:p>
        </p:txBody>
      </p:sp>
      <p:sp>
        <p:nvSpPr>
          <p:cNvPr id="398" name="Google Shape;398;p68"/>
          <p:cNvSpPr txBox="1"/>
          <p:nvPr>
            <p:ph type="title"/>
          </p:nvPr>
        </p:nvSpPr>
        <p:spPr>
          <a:xfrm>
            <a:off x="339063" y="1342537"/>
            <a:ext cx="2251200" cy="4017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2000"/>
              <a:t>HARASSMENT</a:t>
            </a:r>
            <a:endParaRPr sz="2000"/>
          </a:p>
        </p:txBody>
      </p:sp>
      <p:sp>
        <p:nvSpPr>
          <p:cNvPr id="399" name="Google Shape;399;p68"/>
          <p:cNvSpPr txBox="1"/>
          <p:nvPr>
            <p:ph idx="1" type="subTitle"/>
          </p:nvPr>
        </p:nvSpPr>
        <p:spPr>
          <a:xfrm>
            <a:off x="262863" y="1615367"/>
            <a:ext cx="2251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i="1" lang="it" sz="1800">
                <a:solidFill>
                  <a:schemeClr val="dk2"/>
                </a:solidFill>
              </a:rPr>
              <a:t>Offensive </a:t>
            </a:r>
            <a:r>
              <a:rPr lang="it" sz="1800">
                <a:solidFill>
                  <a:schemeClr val="dk2"/>
                </a:solidFill>
              </a:rPr>
              <a:t>and violent messages 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400" name="Google Shape;400;p68"/>
          <p:cNvSpPr txBox="1"/>
          <p:nvPr>
            <p:ph idx="2" type="title"/>
          </p:nvPr>
        </p:nvSpPr>
        <p:spPr>
          <a:xfrm>
            <a:off x="236776" y="2448075"/>
            <a:ext cx="2353500" cy="4017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2000"/>
              <a:t>IMPERSONATION</a:t>
            </a:r>
            <a:endParaRPr sz="2000"/>
          </a:p>
        </p:txBody>
      </p:sp>
      <p:sp>
        <p:nvSpPr>
          <p:cNvPr id="401" name="Google Shape;401;p68"/>
          <p:cNvSpPr txBox="1"/>
          <p:nvPr>
            <p:ph idx="3" type="subTitle"/>
          </p:nvPr>
        </p:nvSpPr>
        <p:spPr>
          <a:xfrm>
            <a:off x="44038" y="2644704"/>
            <a:ext cx="2251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i="1" lang="it" sz="2000">
                <a:solidFill>
                  <a:schemeClr val="dk2"/>
                </a:solidFill>
              </a:rPr>
              <a:t>Identity theft</a:t>
            </a:r>
            <a:endParaRPr i="1" sz="2000">
              <a:solidFill>
                <a:schemeClr val="dk2"/>
              </a:solidFill>
            </a:endParaRPr>
          </a:p>
        </p:txBody>
      </p:sp>
      <p:sp>
        <p:nvSpPr>
          <p:cNvPr id="402" name="Google Shape;402;p68"/>
          <p:cNvSpPr txBox="1"/>
          <p:nvPr>
            <p:ph idx="7" type="title"/>
          </p:nvPr>
        </p:nvSpPr>
        <p:spPr>
          <a:xfrm>
            <a:off x="3213588" y="1342537"/>
            <a:ext cx="2251200" cy="4017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2000">
                <a:solidFill>
                  <a:srgbClr val="FFFFFF"/>
                </a:solidFill>
              </a:rPr>
              <a:t>DENIGRATION</a:t>
            </a:r>
            <a:endParaRPr sz="2000">
              <a:solidFill>
                <a:srgbClr val="FFFFFF"/>
              </a:solidFill>
            </a:endParaRPr>
          </a:p>
        </p:txBody>
      </p:sp>
      <p:sp>
        <p:nvSpPr>
          <p:cNvPr id="403" name="Google Shape;403;p68"/>
          <p:cNvSpPr txBox="1"/>
          <p:nvPr>
            <p:ph idx="8" type="subTitle"/>
          </p:nvPr>
        </p:nvSpPr>
        <p:spPr>
          <a:xfrm>
            <a:off x="3065388" y="1615367"/>
            <a:ext cx="2251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i="1" lang="it" sz="2000">
                <a:solidFill>
                  <a:srgbClr val="FFFFFF"/>
                </a:solidFill>
              </a:rPr>
              <a:t>Fake news </a:t>
            </a:r>
            <a:r>
              <a:rPr lang="it" sz="2000">
                <a:solidFill>
                  <a:srgbClr val="FFFFFF"/>
                </a:solidFill>
              </a:rPr>
              <a:t>and rumor</a:t>
            </a:r>
            <a:endParaRPr sz="2000">
              <a:solidFill>
                <a:srgbClr val="FFFFFF"/>
              </a:solidFill>
            </a:endParaRPr>
          </a:p>
        </p:txBody>
      </p:sp>
      <p:sp>
        <p:nvSpPr>
          <p:cNvPr id="404" name="Google Shape;404;p68"/>
          <p:cNvSpPr txBox="1"/>
          <p:nvPr>
            <p:ph idx="9" type="title"/>
          </p:nvPr>
        </p:nvSpPr>
        <p:spPr>
          <a:xfrm>
            <a:off x="2989200" y="2448075"/>
            <a:ext cx="2818800" cy="4017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2000">
                <a:solidFill>
                  <a:srgbClr val="FFFFFF"/>
                </a:solidFill>
              </a:rPr>
              <a:t>TRICY AND TRICKERY</a:t>
            </a:r>
            <a:endParaRPr sz="2000">
              <a:solidFill>
                <a:srgbClr val="FFFFFF"/>
              </a:solidFill>
            </a:endParaRPr>
          </a:p>
        </p:txBody>
      </p:sp>
      <p:sp>
        <p:nvSpPr>
          <p:cNvPr id="405" name="Google Shape;405;p68"/>
          <p:cNvSpPr txBox="1"/>
          <p:nvPr>
            <p:ph idx="13" type="subTitle"/>
          </p:nvPr>
        </p:nvSpPr>
        <p:spPr>
          <a:xfrm>
            <a:off x="2514075" y="2644700"/>
            <a:ext cx="3718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i="1" lang="it" sz="2000">
                <a:solidFill>
                  <a:srgbClr val="FFFFFF"/>
                </a:solidFill>
              </a:rPr>
              <a:t>Publication </a:t>
            </a:r>
            <a:r>
              <a:rPr lang="it" sz="2000">
                <a:solidFill>
                  <a:srgbClr val="FFFFFF"/>
                </a:solidFill>
              </a:rPr>
              <a:t>and dissemination of </a:t>
            </a:r>
            <a:r>
              <a:rPr i="1" lang="it" sz="2000">
                <a:solidFill>
                  <a:srgbClr val="FFFFFF"/>
                </a:solidFill>
              </a:rPr>
              <a:t>private informations</a:t>
            </a:r>
            <a:endParaRPr i="1" sz="2000">
              <a:solidFill>
                <a:srgbClr val="FFFFFF"/>
              </a:solidFill>
            </a:endParaRPr>
          </a:p>
        </p:txBody>
      </p:sp>
      <p:sp>
        <p:nvSpPr>
          <p:cNvPr id="406" name="Google Shape;406;p68"/>
          <p:cNvSpPr txBox="1"/>
          <p:nvPr>
            <p:ph idx="14" type="title"/>
          </p:nvPr>
        </p:nvSpPr>
        <p:spPr>
          <a:xfrm>
            <a:off x="3056853" y="3629825"/>
            <a:ext cx="2717100" cy="4017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2000">
                <a:solidFill>
                  <a:srgbClr val="FFFFFF"/>
                </a:solidFill>
              </a:rPr>
              <a:t>HAPPY SLAPPING</a:t>
            </a:r>
            <a:endParaRPr sz="2000">
              <a:solidFill>
                <a:srgbClr val="FFFFFF"/>
              </a:solidFill>
            </a:endParaRPr>
          </a:p>
        </p:txBody>
      </p:sp>
      <p:sp>
        <p:nvSpPr>
          <p:cNvPr id="407" name="Google Shape;407;p68"/>
          <p:cNvSpPr txBox="1"/>
          <p:nvPr>
            <p:ph idx="15" type="subTitle"/>
          </p:nvPr>
        </p:nvSpPr>
        <p:spPr>
          <a:xfrm>
            <a:off x="2590275" y="3832450"/>
            <a:ext cx="3261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it" sz="2000">
                <a:solidFill>
                  <a:srgbClr val="FFFFFF"/>
                </a:solidFill>
              </a:rPr>
              <a:t>The </a:t>
            </a:r>
            <a:r>
              <a:rPr lang="it" sz="2000">
                <a:solidFill>
                  <a:srgbClr val="FFFFFF"/>
                </a:solidFill>
                <a:uFill>
                  <a:noFill/>
                </a:u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activity</a:t>
            </a:r>
            <a:r>
              <a:rPr lang="it" sz="2000">
                <a:solidFill>
                  <a:srgbClr val="FFFFFF"/>
                </a:solidFill>
              </a:rPr>
              <a:t> of </a:t>
            </a:r>
            <a:r>
              <a:rPr i="1" lang="it" sz="2000">
                <a:solidFill>
                  <a:srgbClr val="FFFFFF"/>
                </a:solidFill>
                <a:uFill>
                  <a:noFill/>
                </a:u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attacking</a:t>
            </a:r>
            <a:r>
              <a:rPr i="1" lang="it" sz="2000">
                <a:solidFill>
                  <a:srgbClr val="FFFFFF"/>
                </a:solidFill>
              </a:rPr>
              <a:t> </a:t>
            </a:r>
            <a:r>
              <a:rPr lang="it" sz="2000">
                <a:solidFill>
                  <a:srgbClr val="FFFFFF"/>
                </a:solidFill>
              </a:rPr>
              <a:t>someone and </a:t>
            </a:r>
            <a:r>
              <a:rPr i="1" lang="it" sz="2000">
                <a:solidFill>
                  <a:srgbClr val="FFFFFF"/>
                </a:solidFill>
                <a:uFill>
                  <a:noFill/>
                </a:u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filming</a:t>
            </a:r>
            <a:r>
              <a:rPr i="1" lang="it" sz="2000">
                <a:solidFill>
                  <a:srgbClr val="FFFFFF"/>
                </a:solidFill>
              </a:rPr>
              <a:t> </a:t>
            </a:r>
            <a:r>
              <a:rPr lang="it" sz="2000">
                <a:solidFill>
                  <a:srgbClr val="FFFFFF"/>
                </a:solidFill>
              </a:rPr>
              <a:t>the </a:t>
            </a:r>
            <a:r>
              <a:rPr lang="it" sz="2000">
                <a:solidFill>
                  <a:srgbClr val="FFFFFF"/>
                </a:solidFill>
                <a:uFill>
                  <a:noFill/>
                </a:u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attack</a:t>
            </a:r>
            <a:endParaRPr sz="2000">
              <a:solidFill>
                <a:srgbClr val="FFFFFF"/>
              </a:solidFill>
            </a:endParaRPr>
          </a:p>
        </p:txBody>
      </p:sp>
      <p:sp>
        <p:nvSpPr>
          <p:cNvPr id="408" name="Google Shape;408;p68"/>
          <p:cNvSpPr txBox="1"/>
          <p:nvPr>
            <p:ph idx="16" type="title"/>
          </p:nvPr>
        </p:nvSpPr>
        <p:spPr>
          <a:xfrm>
            <a:off x="6325113" y="1342537"/>
            <a:ext cx="2251200" cy="4017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2000"/>
              <a:t>CYBERSTALKING</a:t>
            </a:r>
            <a:endParaRPr sz="2000"/>
          </a:p>
        </p:txBody>
      </p:sp>
      <p:sp>
        <p:nvSpPr>
          <p:cNvPr id="409" name="Google Shape;409;p68"/>
          <p:cNvSpPr txBox="1"/>
          <p:nvPr>
            <p:ph idx="17" type="subTitle"/>
          </p:nvPr>
        </p:nvSpPr>
        <p:spPr>
          <a:xfrm>
            <a:off x="6232925" y="1577250"/>
            <a:ext cx="2517900" cy="79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i="1" lang="it" sz="2000">
                <a:solidFill>
                  <a:schemeClr val="lt1"/>
                </a:solidFill>
              </a:rPr>
              <a:t>Terrorize </a:t>
            </a:r>
            <a:r>
              <a:rPr lang="it" sz="2000">
                <a:solidFill>
                  <a:schemeClr val="lt1"/>
                </a:solidFill>
              </a:rPr>
              <a:t>and persecute the </a:t>
            </a:r>
            <a:r>
              <a:rPr i="1" lang="it" sz="2000">
                <a:solidFill>
                  <a:schemeClr val="lt1"/>
                </a:solidFill>
              </a:rPr>
              <a:t>victims</a:t>
            </a:r>
            <a:endParaRPr i="1" sz="2000">
              <a:solidFill>
                <a:schemeClr val="lt1"/>
              </a:solidFill>
            </a:endParaRPr>
          </a:p>
        </p:txBody>
      </p:sp>
      <p:sp>
        <p:nvSpPr>
          <p:cNvPr id="410" name="Google Shape;410;p68"/>
          <p:cNvSpPr txBox="1"/>
          <p:nvPr>
            <p:ph idx="18" type="title"/>
          </p:nvPr>
        </p:nvSpPr>
        <p:spPr>
          <a:xfrm>
            <a:off x="6477513" y="2448075"/>
            <a:ext cx="2251200" cy="4017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 sz="2000"/>
              <a:t>EXCLUSION</a:t>
            </a:r>
            <a:endParaRPr sz="2000"/>
          </a:p>
        </p:txBody>
      </p:sp>
      <p:sp>
        <p:nvSpPr>
          <p:cNvPr id="411" name="Google Shape;411;p68"/>
          <p:cNvSpPr txBox="1"/>
          <p:nvPr>
            <p:ph idx="19" type="subTitle"/>
          </p:nvPr>
        </p:nvSpPr>
        <p:spPr>
          <a:xfrm>
            <a:off x="6401313" y="2644704"/>
            <a:ext cx="2251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i="1" lang="it" sz="2000">
                <a:solidFill>
                  <a:schemeClr val="lt1"/>
                </a:solidFill>
              </a:rPr>
              <a:t>Exclude </a:t>
            </a:r>
            <a:r>
              <a:rPr lang="it" sz="2000">
                <a:solidFill>
                  <a:schemeClr val="lt1"/>
                </a:solidFill>
              </a:rPr>
              <a:t>the victim from a group</a:t>
            </a:r>
            <a:endParaRPr sz="2000">
              <a:solidFill>
                <a:schemeClr val="lt1"/>
              </a:solidFill>
            </a:endParaRPr>
          </a:p>
        </p:txBody>
      </p:sp>
      <p:sp>
        <p:nvSpPr>
          <p:cNvPr id="412" name="Google Shape;412;p68"/>
          <p:cNvSpPr/>
          <p:nvPr/>
        </p:nvSpPr>
        <p:spPr>
          <a:xfrm>
            <a:off x="567150" y="3334475"/>
            <a:ext cx="1467438" cy="1416144"/>
          </a:xfrm>
          <a:custGeom>
            <a:rect b="b" l="l" r="r" t="t"/>
            <a:pathLst>
              <a:path extrusionOk="0" h="11300" w="11348">
                <a:moveTo>
                  <a:pt x="7752" y="846"/>
                </a:moveTo>
                <a:cubicBezTo>
                  <a:pt x="7978" y="846"/>
                  <a:pt x="8133" y="1025"/>
                  <a:pt x="8133" y="1239"/>
                </a:cubicBezTo>
                <a:lnTo>
                  <a:pt x="8133" y="4001"/>
                </a:lnTo>
                <a:lnTo>
                  <a:pt x="4252" y="4001"/>
                </a:lnTo>
                <a:cubicBezTo>
                  <a:pt x="3763" y="4001"/>
                  <a:pt x="3359" y="4406"/>
                  <a:pt x="3359" y="4894"/>
                </a:cubicBezTo>
                <a:lnTo>
                  <a:pt x="3359" y="4990"/>
                </a:lnTo>
                <a:lnTo>
                  <a:pt x="1168" y="4990"/>
                </a:lnTo>
                <a:lnTo>
                  <a:pt x="1168" y="5001"/>
                </a:lnTo>
                <a:cubicBezTo>
                  <a:pt x="942" y="5001"/>
                  <a:pt x="787" y="4823"/>
                  <a:pt x="787" y="4609"/>
                </a:cubicBezTo>
                <a:lnTo>
                  <a:pt x="787" y="1239"/>
                </a:lnTo>
                <a:cubicBezTo>
                  <a:pt x="787" y="1013"/>
                  <a:pt x="965" y="846"/>
                  <a:pt x="1168" y="846"/>
                </a:cubicBezTo>
                <a:close/>
                <a:moveTo>
                  <a:pt x="3370" y="6621"/>
                </a:moveTo>
                <a:lnTo>
                  <a:pt x="3370" y="6978"/>
                </a:lnTo>
                <a:lnTo>
                  <a:pt x="3180" y="6978"/>
                </a:lnTo>
                <a:lnTo>
                  <a:pt x="3370" y="6621"/>
                </a:lnTo>
                <a:close/>
                <a:moveTo>
                  <a:pt x="3382" y="7335"/>
                </a:moveTo>
                <a:lnTo>
                  <a:pt x="3382" y="7490"/>
                </a:lnTo>
                <a:lnTo>
                  <a:pt x="2644" y="7490"/>
                </a:lnTo>
                <a:cubicBezTo>
                  <a:pt x="2597" y="7490"/>
                  <a:pt x="2573" y="7454"/>
                  <a:pt x="2573" y="7407"/>
                </a:cubicBezTo>
                <a:cubicBezTo>
                  <a:pt x="2573" y="7383"/>
                  <a:pt x="2585" y="7371"/>
                  <a:pt x="2597" y="7347"/>
                </a:cubicBezTo>
                <a:cubicBezTo>
                  <a:pt x="2620" y="7335"/>
                  <a:pt x="2632" y="7335"/>
                  <a:pt x="2656" y="7335"/>
                </a:cubicBezTo>
                <a:close/>
                <a:moveTo>
                  <a:pt x="8966" y="8276"/>
                </a:moveTo>
                <a:cubicBezTo>
                  <a:pt x="9062" y="8276"/>
                  <a:pt x="9133" y="8347"/>
                  <a:pt x="9133" y="8442"/>
                </a:cubicBezTo>
                <a:lnTo>
                  <a:pt x="9133" y="8573"/>
                </a:lnTo>
                <a:cubicBezTo>
                  <a:pt x="9109" y="8573"/>
                  <a:pt x="9074" y="8561"/>
                  <a:pt x="9038" y="8561"/>
                </a:cubicBezTo>
                <a:lnTo>
                  <a:pt x="7454" y="8561"/>
                </a:lnTo>
                <a:cubicBezTo>
                  <a:pt x="7419" y="8561"/>
                  <a:pt x="7395" y="8561"/>
                  <a:pt x="7359" y="8573"/>
                </a:cubicBezTo>
                <a:lnTo>
                  <a:pt x="7359" y="8442"/>
                </a:lnTo>
                <a:cubicBezTo>
                  <a:pt x="7359" y="8347"/>
                  <a:pt x="7430" y="8276"/>
                  <a:pt x="7526" y="8276"/>
                </a:cubicBezTo>
                <a:close/>
                <a:moveTo>
                  <a:pt x="9883" y="4347"/>
                </a:moveTo>
                <a:cubicBezTo>
                  <a:pt x="10193" y="4347"/>
                  <a:pt x="10443" y="4597"/>
                  <a:pt x="10443" y="4906"/>
                </a:cubicBezTo>
                <a:lnTo>
                  <a:pt x="10443" y="9276"/>
                </a:lnTo>
                <a:lnTo>
                  <a:pt x="9478" y="9276"/>
                </a:lnTo>
                <a:lnTo>
                  <a:pt x="9478" y="9109"/>
                </a:lnTo>
                <a:lnTo>
                  <a:pt x="9764" y="9109"/>
                </a:lnTo>
                <a:cubicBezTo>
                  <a:pt x="10038" y="9109"/>
                  <a:pt x="10264" y="8883"/>
                  <a:pt x="10264" y="8597"/>
                </a:cubicBezTo>
                <a:lnTo>
                  <a:pt x="10264" y="5942"/>
                </a:lnTo>
                <a:cubicBezTo>
                  <a:pt x="10264" y="5847"/>
                  <a:pt x="10193" y="5775"/>
                  <a:pt x="10097" y="5775"/>
                </a:cubicBezTo>
                <a:cubicBezTo>
                  <a:pt x="10014" y="5775"/>
                  <a:pt x="9931" y="5847"/>
                  <a:pt x="9931" y="5942"/>
                </a:cubicBezTo>
                <a:lnTo>
                  <a:pt x="9931" y="8585"/>
                </a:lnTo>
                <a:cubicBezTo>
                  <a:pt x="9931" y="8680"/>
                  <a:pt x="9859" y="8752"/>
                  <a:pt x="9764" y="8752"/>
                </a:cubicBezTo>
                <a:lnTo>
                  <a:pt x="9478" y="8752"/>
                </a:lnTo>
                <a:lnTo>
                  <a:pt x="9478" y="8419"/>
                </a:lnTo>
                <a:cubicBezTo>
                  <a:pt x="9478" y="8157"/>
                  <a:pt x="9252" y="7918"/>
                  <a:pt x="8966" y="7918"/>
                </a:cubicBezTo>
                <a:lnTo>
                  <a:pt x="7526" y="7918"/>
                </a:lnTo>
                <a:cubicBezTo>
                  <a:pt x="7264" y="7918"/>
                  <a:pt x="7026" y="8145"/>
                  <a:pt x="7026" y="8419"/>
                </a:cubicBezTo>
                <a:lnTo>
                  <a:pt x="7026" y="8752"/>
                </a:lnTo>
                <a:lnTo>
                  <a:pt x="4382" y="8752"/>
                </a:lnTo>
                <a:cubicBezTo>
                  <a:pt x="4299" y="8752"/>
                  <a:pt x="4204" y="8680"/>
                  <a:pt x="4204" y="8585"/>
                </a:cubicBezTo>
                <a:lnTo>
                  <a:pt x="4204" y="5121"/>
                </a:lnTo>
                <a:cubicBezTo>
                  <a:pt x="4204" y="5025"/>
                  <a:pt x="4287" y="4942"/>
                  <a:pt x="4382" y="4942"/>
                </a:cubicBezTo>
                <a:lnTo>
                  <a:pt x="9740" y="4942"/>
                </a:lnTo>
                <a:cubicBezTo>
                  <a:pt x="9836" y="4942"/>
                  <a:pt x="9919" y="5013"/>
                  <a:pt x="9919" y="5121"/>
                </a:cubicBezTo>
                <a:lnTo>
                  <a:pt x="9919" y="5251"/>
                </a:lnTo>
                <a:cubicBezTo>
                  <a:pt x="9919" y="5347"/>
                  <a:pt x="10002" y="5418"/>
                  <a:pt x="10086" y="5418"/>
                </a:cubicBezTo>
                <a:cubicBezTo>
                  <a:pt x="10181" y="5418"/>
                  <a:pt x="10252" y="5347"/>
                  <a:pt x="10252" y="5251"/>
                </a:cubicBezTo>
                <a:lnTo>
                  <a:pt x="10252" y="5121"/>
                </a:lnTo>
                <a:cubicBezTo>
                  <a:pt x="10252" y="4835"/>
                  <a:pt x="10026" y="4609"/>
                  <a:pt x="9740" y="4609"/>
                </a:cubicBezTo>
                <a:lnTo>
                  <a:pt x="4382" y="4609"/>
                </a:lnTo>
                <a:cubicBezTo>
                  <a:pt x="4109" y="4609"/>
                  <a:pt x="3882" y="4835"/>
                  <a:pt x="3882" y="5121"/>
                </a:cubicBezTo>
                <a:lnTo>
                  <a:pt x="3882" y="8585"/>
                </a:lnTo>
                <a:cubicBezTo>
                  <a:pt x="3882" y="8871"/>
                  <a:pt x="4109" y="9097"/>
                  <a:pt x="4382" y="9097"/>
                </a:cubicBezTo>
                <a:lnTo>
                  <a:pt x="7026" y="9097"/>
                </a:lnTo>
                <a:lnTo>
                  <a:pt x="7026" y="9252"/>
                </a:lnTo>
                <a:lnTo>
                  <a:pt x="3716" y="9252"/>
                </a:lnTo>
                <a:lnTo>
                  <a:pt x="3716" y="4906"/>
                </a:lnTo>
                <a:cubicBezTo>
                  <a:pt x="3716" y="4597"/>
                  <a:pt x="3966" y="4347"/>
                  <a:pt x="4287" y="4347"/>
                </a:cubicBezTo>
                <a:close/>
                <a:moveTo>
                  <a:pt x="7038" y="9597"/>
                </a:moveTo>
                <a:lnTo>
                  <a:pt x="7038" y="10002"/>
                </a:lnTo>
                <a:lnTo>
                  <a:pt x="3549" y="10002"/>
                </a:lnTo>
                <a:cubicBezTo>
                  <a:pt x="3539" y="10003"/>
                  <a:pt x="3529" y="10004"/>
                  <a:pt x="3520" y="10004"/>
                </a:cubicBezTo>
                <a:cubicBezTo>
                  <a:pt x="3434" y="10004"/>
                  <a:pt x="3351" y="9959"/>
                  <a:pt x="3287" y="9895"/>
                </a:cubicBezTo>
                <a:cubicBezTo>
                  <a:pt x="3216" y="9823"/>
                  <a:pt x="3168" y="9716"/>
                  <a:pt x="3168" y="9609"/>
                </a:cubicBezTo>
                <a:cubicBezTo>
                  <a:pt x="3168" y="9597"/>
                  <a:pt x="3168" y="9597"/>
                  <a:pt x="3180" y="9597"/>
                </a:cubicBezTo>
                <a:close/>
                <a:moveTo>
                  <a:pt x="10990" y="9609"/>
                </a:moveTo>
                <a:lnTo>
                  <a:pt x="10990" y="9633"/>
                </a:lnTo>
                <a:cubicBezTo>
                  <a:pt x="10979" y="9835"/>
                  <a:pt x="10812" y="10014"/>
                  <a:pt x="10598" y="10014"/>
                </a:cubicBezTo>
                <a:lnTo>
                  <a:pt x="9478" y="10014"/>
                </a:lnTo>
                <a:lnTo>
                  <a:pt x="9478" y="9609"/>
                </a:lnTo>
                <a:close/>
                <a:moveTo>
                  <a:pt x="9050" y="8883"/>
                </a:moveTo>
                <a:cubicBezTo>
                  <a:pt x="9085" y="8883"/>
                  <a:pt x="9133" y="8931"/>
                  <a:pt x="9133" y="8978"/>
                </a:cubicBezTo>
                <a:lnTo>
                  <a:pt x="9133" y="10240"/>
                </a:lnTo>
                <a:cubicBezTo>
                  <a:pt x="9133" y="10288"/>
                  <a:pt x="9085" y="10324"/>
                  <a:pt x="9050" y="10324"/>
                </a:cubicBezTo>
                <a:lnTo>
                  <a:pt x="7454" y="10324"/>
                </a:lnTo>
                <a:cubicBezTo>
                  <a:pt x="7407" y="10324"/>
                  <a:pt x="7359" y="10288"/>
                  <a:pt x="7359" y="10240"/>
                </a:cubicBezTo>
                <a:lnTo>
                  <a:pt x="7359" y="10181"/>
                </a:lnTo>
                <a:lnTo>
                  <a:pt x="7359" y="8978"/>
                </a:lnTo>
                <a:cubicBezTo>
                  <a:pt x="7359" y="8931"/>
                  <a:pt x="7407" y="8883"/>
                  <a:pt x="7454" y="8883"/>
                </a:cubicBezTo>
                <a:close/>
                <a:moveTo>
                  <a:pt x="9133" y="10645"/>
                </a:moveTo>
                <a:lnTo>
                  <a:pt x="9133" y="10776"/>
                </a:lnTo>
                <a:cubicBezTo>
                  <a:pt x="9133" y="10859"/>
                  <a:pt x="9062" y="10943"/>
                  <a:pt x="8966" y="10943"/>
                </a:cubicBezTo>
                <a:lnTo>
                  <a:pt x="7526" y="10943"/>
                </a:lnTo>
                <a:cubicBezTo>
                  <a:pt x="7442" y="10943"/>
                  <a:pt x="7359" y="10859"/>
                  <a:pt x="7359" y="10776"/>
                </a:cubicBezTo>
                <a:lnTo>
                  <a:pt x="7359" y="10645"/>
                </a:lnTo>
                <a:cubicBezTo>
                  <a:pt x="7395" y="10645"/>
                  <a:pt x="7419" y="10657"/>
                  <a:pt x="7454" y="10657"/>
                </a:cubicBezTo>
                <a:lnTo>
                  <a:pt x="9050" y="10657"/>
                </a:lnTo>
                <a:cubicBezTo>
                  <a:pt x="9074" y="10657"/>
                  <a:pt x="9109" y="10657"/>
                  <a:pt x="9133" y="10645"/>
                </a:cubicBezTo>
                <a:close/>
                <a:moveTo>
                  <a:pt x="858" y="1"/>
                </a:moveTo>
                <a:cubicBezTo>
                  <a:pt x="382" y="1"/>
                  <a:pt x="1" y="382"/>
                  <a:pt x="1" y="858"/>
                </a:cubicBezTo>
                <a:lnTo>
                  <a:pt x="1" y="5561"/>
                </a:lnTo>
                <a:cubicBezTo>
                  <a:pt x="1" y="6037"/>
                  <a:pt x="382" y="6430"/>
                  <a:pt x="858" y="6430"/>
                </a:cubicBezTo>
                <a:lnTo>
                  <a:pt x="1334" y="6430"/>
                </a:lnTo>
                <a:cubicBezTo>
                  <a:pt x="1430" y="6430"/>
                  <a:pt x="1501" y="6359"/>
                  <a:pt x="1501" y="6264"/>
                </a:cubicBezTo>
                <a:cubicBezTo>
                  <a:pt x="1501" y="6180"/>
                  <a:pt x="1430" y="6097"/>
                  <a:pt x="1334" y="6097"/>
                </a:cubicBezTo>
                <a:lnTo>
                  <a:pt x="858" y="6097"/>
                </a:lnTo>
                <a:cubicBezTo>
                  <a:pt x="572" y="6097"/>
                  <a:pt x="334" y="5859"/>
                  <a:pt x="334" y="5585"/>
                </a:cubicBezTo>
                <a:lnTo>
                  <a:pt x="334" y="882"/>
                </a:lnTo>
                <a:cubicBezTo>
                  <a:pt x="334" y="596"/>
                  <a:pt x="572" y="358"/>
                  <a:pt x="858" y="358"/>
                </a:cubicBezTo>
                <a:lnTo>
                  <a:pt x="8062" y="358"/>
                </a:lnTo>
                <a:cubicBezTo>
                  <a:pt x="8347" y="358"/>
                  <a:pt x="8585" y="596"/>
                  <a:pt x="8585" y="882"/>
                </a:cubicBezTo>
                <a:lnTo>
                  <a:pt x="8585" y="4001"/>
                </a:lnTo>
                <a:lnTo>
                  <a:pt x="8478" y="4001"/>
                </a:lnTo>
                <a:lnTo>
                  <a:pt x="8478" y="1215"/>
                </a:lnTo>
                <a:cubicBezTo>
                  <a:pt x="8478" y="822"/>
                  <a:pt x="8157" y="489"/>
                  <a:pt x="7752" y="489"/>
                </a:cubicBezTo>
                <a:lnTo>
                  <a:pt x="1168" y="489"/>
                </a:lnTo>
                <a:cubicBezTo>
                  <a:pt x="775" y="489"/>
                  <a:pt x="442" y="822"/>
                  <a:pt x="442" y="1215"/>
                </a:cubicBezTo>
                <a:lnTo>
                  <a:pt x="442" y="4597"/>
                </a:lnTo>
                <a:cubicBezTo>
                  <a:pt x="442" y="5001"/>
                  <a:pt x="775" y="5323"/>
                  <a:pt x="1168" y="5323"/>
                </a:cubicBezTo>
                <a:lnTo>
                  <a:pt x="3370" y="5323"/>
                </a:lnTo>
                <a:lnTo>
                  <a:pt x="3370" y="6085"/>
                </a:lnTo>
                <a:lnTo>
                  <a:pt x="2001" y="6085"/>
                </a:lnTo>
                <a:cubicBezTo>
                  <a:pt x="1918" y="6085"/>
                  <a:pt x="1846" y="6156"/>
                  <a:pt x="1846" y="6252"/>
                </a:cubicBezTo>
                <a:cubicBezTo>
                  <a:pt x="1846" y="6335"/>
                  <a:pt x="1918" y="6418"/>
                  <a:pt x="2001" y="6418"/>
                </a:cubicBezTo>
                <a:lnTo>
                  <a:pt x="3109" y="6418"/>
                </a:lnTo>
                <a:lnTo>
                  <a:pt x="2811" y="6978"/>
                </a:lnTo>
                <a:lnTo>
                  <a:pt x="2656" y="6978"/>
                </a:lnTo>
                <a:cubicBezTo>
                  <a:pt x="2561" y="6978"/>
                  <a:pt x="2454" y="7026"/>
                  <a:pt x="2358" y="7097"/>
                </a:cubicBezTo>
                <a:cubicBezTo>
                  <a:pt x="2287" y="7168"/>
                  <a:pt x="2239" y="7276"/>
                  <a:pt x="2239" y="7395"/>
                </a:cubicBezTo>
                <a:cubicBezTo>
                  <a:pt x="2239" y="7621"/>
                  <a:pt x="2418" y="7811"/>
                  <a:pt x="2656" y="7811"/>
                </a:cubicBezTo>
                <a:lnTo>
                  <a:pt x="3394" y="7811"/>
                </a:lnTo>
                <a:lnTo>
                  <a:pt x="3394" y="9276"/>
                </a:lnTo>
                <a:lnTo>
                  <a:pt x="3192" y="9276"/>
                </a:lnTo>
                <a:cubicBezTo>
                  <a:pt x="3001" y="9276"/>
                  <a:pt x="2835" y="9431"/>
                  <a:pt x="2835" y="9633"/>
                </a:cubicBezTo>
                <a:cubicBezTo>
                  <a:pt x="2835" y="9823"/>
                  <a:pt x="2918" y="10002"/>
                  <a:pt x="3049" y="10145"/>
                </a:cubicBezTo>
                <a:cubicBezTo>
                  <a:pt x="3180" y="10288"/>
                  <a:pt x="3370" y="10359"/>
                  <a:pt x="3573" y="10359"/>
                </a:cubicBezTo>
                <a:lnTo>
                  <a:pt x="7049" y="10359"/>
                </a:lnTo>
                <a:lnTo>
                  <a:pt x="7049" y="10788"/>
                </a:lnTo>
                <a:cubicBezTo>
                  <a:pt x="7049" y="11062"/>
                  <a:pt x="7276" y="11300"/>
                  <a:pt x="7550" y="11300"/>
                </a:cubicBezTo>
                <a:lnTo>
                  <a:pt x="9002" y="11300"/>
                </a:lnTo>
                <a:cubicBezTo>
                  <a:pt x="9264" y="11300"/>
                  <a:pt x="9502" y="11074"/>
                  <a:pt x="9502" y="10788"/>
                </a:cubicBezTo>
                <a:lnTo>
                  <a:pt x="9502" y="10359"/>
                </a:lnTo>
                <a:lnTo>
                  <a:pt x="10621" y="10359"/>
                </a:lnTo>
                <a:cubicBezTo>
                  <a:pt x="11026" y="10359"/>
                  <a:pt x="11348" y="10026"/>
                  <a:pt x="11348" y="9633"/>
                </a:cubicBezTo>
                <a:cubicBezTo>
                  <a:pt x="11324" y="9526"/>
                  <a:pt x="11276" y="9431"/>
                  <a:pt x="11217" y="9371"/>
                </a:cubicBezTo>
                <a:cubicBezTo>
                  <a:pt x="11157" y="9312"/>
                  <a:pt x="11074" y="9276"/>
                  <a:pt x="10967" y="9276"/>
                </a:cubicBezTo>
                <a:lnTo>
                  <a:pt x="10776" y="9276"/>
                </a:lnTo>
                <a:lnTo>
                  <a:pt x="10776" y="4906"/>
                </a:lnTo>
                <a:cubicBezTo>
                  <a:pt x="10776" y="4418"/>
                  <a:pt x="10371" y="4013"/>
                  <a:pt x="9883" y="4013"/>
                </a:cubicBezTo>
                <a:lnTo>
                  <a:pt x="8931" y="4013"/>
                </a:lnTo>
                <a:lnTo>
                  <a:pt x="8931" y="858"/>
                </a:lnTo>
                <a:cubicBezTo>
                  <a:pt x="8931" y="382"/>
                  <a:pt x="8538" y="1"/>
                  <a:pt x="8062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DB390"/>
        </a:solidFill>
      </p:bgPr>
    </p:bg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69"/>
          <p:cNvSpPr/>
          <p:nvPr/>
        </p:nvSpPr>
        <p:spPr>
          <a:xfrm>
            <a:off x="2190100" y="2579925"/>
            <a:ext cx="2441100" cy="2441100"/>
          </a:xfrm>
          <a:prstGeom prst="ellipse">
            <a:avLst/>
          </a:prstGeom>
          <a:solidFill>
            <a:srgbClr val="F3F3F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" name="Google Shape;418;p69"/>
          <p:cNvSpPr/>
          <p:nvPr/>
        </p:nvSpPr>
        <p:spPr>
          <a:xfrm>
            <a:off x="153850" y="784425"/>
            <a:ext cx="2441100" cy="2441100"/>
          </a:xfrm>
          <a:prstGeom prst="ellipse">
            <a:avLst/>
          </a:prstGeom>
          <a:solidFill>
            <a:srgbClr val="EDB390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9" name="Google Shape;419;p69"/>
          <p:cNvSpPr txBox="1"/>
          <p:nvPr>
            <p:ph idx="6" type="title"/>
          </p:nvPr>
        </p:nvSpPr>
        <p:spPr>
          <a:xfrm>
            <a:off x="720100" y="-23575"/>
            <a:ext cx="7704000" cy="9609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it" sz="3100">
                <a:solidFill>
                  <a:srgbClr val="FFFFFF"/>
                </a:solidFill>
                <a:latin typeface="Averia Serif Libre"/>
                <a:ea typeface="Averia Serif Libre"/>
                <a:cs typeface="Averia Serif Libre"/>
                <a:sym typeface="Averia Serif Libre"/>
              </a:rPr>
              <a:t>WHAT ARE THE “</a:t>
            </a:r>
            <a:r>
              <a:rPr b="0" i="1" lang="it" sz="3100">
                <a:solidFill>
                  <a:srgbClr val="FFFFFF"/>
                </a:solidFill>
                <a:latin typeface="Averia Serif Libre"/>
                <a:ea typeface="Averia Serif Libre"/>
                <a:cs typeface="Averia Serif Libre"/>
                <a:sym typeface="Averia Serif Libre"/>
              </a:rPr>
              <a:t>ACTORS</a:t>
            </a:r>
            <a:r>
              <a:rPr b="0" lang="it" sz="3100">
                <a:solidFill>
                  <a:srgbClr val="FFFFFF"/>
                </a:solidFill>
                <a:latin typeface="Averia Serif Libre"/>
                <a:ea typeface="Averia Serif Libre"/>
                <a:cs typeface="Averia Serif Libre"/>
                <a:sym typeface="Averia Serif Libre"/>
              </a:rPr>
              <a:t>” </a:t>
            </a:r>
            <a:endParaRPr b="0" sz="3100">
              <a:solidFill>
                <a:srgbClr val="FFFFFF"/>
              </a:solidFill>
              <a:latin typeface="Averia Serif Libre"/>
              <a:ea typeface="Averia Serif Libre"/>
              <a:cs typeface="Averia Serif Libre"/>
              <a:sym typeface="Averia Serif Libre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it" sz="3100">
                <a:solidFill>
                  <a:srgbClr val="FFFFFF"/>
                </a:solidFill>
                <a:latin typeface="Averia Serif Libre"/>
                <a:ea typeface="Averia Serif Libre"/>
                <a:cs typeface="Averia Serif Libre"/>
                <a:sym typeface="Averia Serif Libre"/>
              </a:rPr>
              <a:t>OF BULLYING?</a:t>
            </a:r>
            <a:endParaRPr b="0" sz="3100">
              <a:solidFill>
                <a:srgbClr val="FFFFFF"/>
              </a:solidFill>
              <a:latin typeface="Averia Serif Libre"/>
              <a:ea typeface="Averia Serif Libre"/>
              <a:cs typeface="Averia Serif Libre"/>
              <a:sym typeface="Averia Serif Libre"/>
            </a:endParaRPr>
          </a:p>
        </p:txBody>
      </p:sp>
      <p:sp>
        <p:nvSpPr>
          <p:cNvPr id="420" name="Google Shape;420;p69"/>
          <p:cNvSpPr/>
          <p:nvPr/>
        </p:nvSpPr>
        <p:spPr>
          <a:xfrm>
            <a:off x="6625250" y="327225"/>
            <a:ext cx="2441100" cy="2441100"/>
          </a:xfrm>
          <a:prstGeom prst="ellipse">
            <a:avLst/>
          </a:prstGeom>
          <a:solidFill>
            <a:srgbClr val="5D40A4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1" name="Google Shape;421;p69"/>
          <p:cNvSpPr txBox="1"/>
          <p:nvPr>
            <p:ph type="title"/>
          </p:nvPr>
        </p:nvSpPr>
        <p:spPr>
          <a:xfrm>
            <a:off x="496450" y="1005825"/>
            <a:ext cx="1539300" cy="763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t" sz="4400">
                <a:solidFill>
                  <a:srgbClr val="5D40A4"/>
                </a:solidFill>
                <a:latin typeface="Caveat Brush"/>
                <a:ea typeface="Caveat Brush"/>
                <a:cs typeface="Caveat Brush"/>
                <a:sym typeface="Caveat Brush"/>
              </a:rPr>
              <a:t>BULLY</a:t>
            </a:r>
            <a:endParaRPr b="0" sz="4400">
              <a:solidFill>
                <a:srgbClr val="5D40A4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422" name="Google Shape;422;p69"/>
          <p:cNvSpPr txBox="1"/>
          <p:nvPr>
            <p:ph idx="2" type="title"/>
          </p:nvPr>
        </p:nvSpPr>
        <p:spPr>
          <a:xfrm>
            <a:off x="6121675" y="658175"/>
            <a:ext cx="3505800" cy="763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 sz="3400">
                <a:latin typeface="Caveat Brush"/>
                <a:ea typeface="Caveat Brush"/>
                <a:cs typeface="Caveat Brush"/>
                <a:sym typeface="Caveat Brush"/>
              </a:rPr>
              <a:t>SPECTATORS</a:t>
            </a:r>
            <a:endParaRPr sz="3400"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423" name="Google Shape;423;p69"/>
          <p:cNvSpPr txBox="1"/>
          <p:nvPr>
            <p:ph idx="3" type="title"/>
          </p:nvPr>
        </p:nvSpPr>
        <p:spPr>
          <a:xfrm>
            <a:off x="2266300" y="2821975"/>
            <a:ext cx="2213100" cy="763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 sz="4400">
                <a:latin typeface="Caveat Brush"/>
                <a:ea typeface="Caveat Brush"/>
                <a:cs typeface="Caveat Brush"/>
                <a:sym typeface="Caveat Brush"/>
              </a:rPr>
              <a:t>VICTIM</a:t>
            </a:r>
            <a:endParaRPr sz="4400"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424" name="Google Shape;424;p69"/>
          <p:cNvSpPr txBox="1"/>
          <p:nvPr>
            <p:ph idx="1" type="subTitle"/>
          </p:nvPr>
        </p:nvSpPr>
        <p:spPr>
          <a:xfrm>
            <a:off x="191650" y="2230325"/>
            <a:ext cx="2327100" cy="960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it" sz="1500">
                <a:solidFill>
                  <a:srgbClr val="5D40A4"/>
                </a:solidFill>
              </a:rPr>
              <a:t>Desire for </a:t>
            </a:r>
            <a:r>
              <a:rPr b="1" lang="it" sz="1500">
                <a:solidFill>
                  <a:srgbClr val="5D40A4"/>
                </a:solidFill>
              </a:rPr>
              <a:t>control </a:t>
            </a:r>
            <a:r>
              <a:rPr lang="it" sz="1500">
                <a:solidFill>
                  <a:srgbClr val="5D40A4"/>
                </a:solidFill>
              </a:rPr>
              <a:t>and </a:t>
            </a:r>
            <a:r>
              <a:rPr b="1" lang="it" sz="1500">
                <a:solidFill>
                  <a:srgbClr val="5D40A4"/>
                </a:solidFill>
              </a:rPr>
              <a:t>power </a:t>
            </a:r>
            <a:r>
              <a:rPr lang="it" sz="1500">
                <a:solidFill>
                  <a:srgbClr val="5D40A4"/>
                </a:solidFill>
              </a:rPr>
              <a:t>over the other and his actions, as well as a pleasure in causing discomfort.</a:t>
            </a:r>
            <a:endParaRPr sz="1500">
              <a:solidFill>
                <a:srgbClr val="5D40A4"/>
              </a:solidFill>
            </a:endParaRPr>
          </a:p>
        </p:txBody>
      </p:sp>
      <p:sp>
        <p:nvSpPr>
          <p:cNvPr id="425" name="Google Shape;425;p69"/>
          <p:cNvSpPr txBox="1"/>
          <p:nvPr>
            <p:ph idx="4" type="subTitle"/>
          </p:nvPr>
        </p:nvSpPr>
        <p:spPr>
          <a:xfrm>
            <a:off x="6738400" y="1468325"/>
            <a:ext cx="2213100" cy="960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it" sz="1500"/>
              <a:t>People that are </a:t>
            </a:r>
            <a:r>
              <a:rPr b="1" lang="it" sz="1500"/>
              <a:t>aware </a:t>
            </a:r>
            <a:r>
              <a:rPr lang="it" sz="1500"/>
              <a:t>of the actions of the bully, but </a:t>
            </a:r>
            <a:r>
              <a:rPr b="1" lang="it" sz="1500"/>
              <a:t>ignore </a:t>
            </a:r>
            <a:r>
              <a:rPr lang="it" sz="1500"/>
              <a:t>them.</a:t>
            </a:r>
            <a:endParaRPr sz="1500"/>
          </a:p>
        </p:txBody>
      </p:sp>
      <p:sp>
        <p:nvSpPr>
          <p:cNvPr id="426" name="Google Shape;426;p69"/>
          <p:cNvSpPr txBox="1"/>
          <p:nvPr>
            <p:ph idx="5" type="subTitle"/>
          </p:nvPr>
        </p:nvSpPr>
        <p:spPr>
          <a:xfrm>
            <a:off x="2322450" y="3862675"/>
            <a:ext cx="2213100" cy="960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it" sz="1500"/>
              <a:t>Usually </a:t>
            </a:r>
            <a:r>
              <a:rPr b="1" lang="it" sz="1500"/>
              <a:t>insecure </a:t>
            </a:r>
            <a:r>
              <a:rPr lang="it" sz="1500"/>
              <a:t>and </a:t>
            </a:r>
            <a:r>
              <a:rPr b="1" lang="it" sz="1500"/>
              <a:t>anxious</a:t>
            </a:r>
            <a:r>
              <a:rPr lang="it" sz="1500"/>
              <a:t>, quietly undergoes the torment of the bully.</a:t>
            </a:r>
            <a:endParaRPr sz="1500"/>
          </a:p>
        </p:txBody>
      </p:sp>
      <p:sp>
        <p:nvSpPr>
          <p:cNvPr id="427" name="Google Shape;427;p69"/>
          <p:cNvSpPr/>
          <p:nvPr/>
        </p:nvSpPr>
        <p:spPr>
          <a:xfrm>
            <a:off x="5246150" y="2584975"/>
            <a:ext cx="2441100" cy="2441100"/>
          </a:xfrm>
          <a:prstGeom prst="ellipse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8" name="Google Shape;428;p69"/>
          <p:cNvSpPr txBox="1"/>
          <p:nvPr/>
        </p:nvSpPr>
        <p:spPr>
          <a:xfrm>
            <a:off x="3432575" y="3884525"/>
            <a:ext cx="6198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429" name="Google Shape;429;p69"/>
          <p:cNvSpPr txBox="1"/>
          <p:nvPr/>
        </p:nvSpPr>
        <p:spPr>
          <a:xfrm>
            <a:off x="5341450" y="3052950"/>
            <a:ext cx="2327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4200">
                <a:solidFill>
                  <a:schemeClr val="dk2"/>
                </a:solidFill>
                <a:latin typeface="Caveat Brush"/>
                <a:ea typeface="Caveat Brush"/>
                <a:cs typeface="Caveat Brush"/>
                <a:sym typeface="Caveat Brush"/>
              </a:rPr>
              <a:t>WINGMAN</a:t>
            </a:r>
            <a:endParaRPr b="1" sz="4200">
              <a:solidFill>
                <a:schemeClr val="dk2"/>
              </a:solidFill>
              <a:latin typeface="Caveat Brush"/>
              <a:ea typeface="Caveat Brush"/>
              <a:cs typeface="Caveat Brush"/>
              <a:sym typeface="Caveat Brush"/>
            </a:endParaRPr>
          </a:p>
        </p:txBody>
      </p:sp>
      <p:sp>
        <p:nvSpPr>
          <p:cNvPr id="430" name="Google Shape;430;p69"/>
          <p:cNvSpPr txBox="1"/>
          <p:nvPr/>
        </p:nvSpPr>
        <p:spPr>
          <a:xfrm>
            <a:off x="5432275" y="3710600"/>
            <a:ext cx="20874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 sz="1600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rPr>
              <a:t>"</a:t>
            </a:r>
            <a:r>
              <a:rPr b="1" lang="it" sz="1600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rPr>
              <a:t>Passive bully</a:t>
            </a:r>
            <a:r>
              <a:rPr lang="it" sz="1600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rPr>
              <a:t>", flank the bully and support him.</a:t>
            </a:r>
            <a:endParaRPr sz="1600">
              <a:solidFill>
                <a:schemeClr val="dk2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DB390"/>
        </a:solidFill>
      </p:bgPr>
    </p:bg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70"/>
          <p:cNvSpPr/>
          <p:nvPr/>
        </p:nvSpPr>
        <p:spPr>
          <a:xfrm>
            <a:off x="6138063" y="1648875"/>
            <a:ext cx="2282700" cy="438600"/>
          </a:xfrm>
          <a:prstGeom prst="roundRect">
            <a:avLst>
              <a:gd fmla="val 50000" name="adj"/>
            </a:avLst>
          </a:prstGeom>
          <a:solidFill>
            <a:srgbClr val="5D40A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6" name="Google Shape;436;p70"/>
          <p:cNvSpPr/>
          <p:nvPr/>
        </p:nvSpPr>
        <p:spPr>
          <a:xfrm>
            <a:off x="3430750" y="3477675"/>
            <a:ext cx="2282700" cy="438600"/>
          </a:xfrm>
          <a:prstGeom prst="roundRect">
            <a:avLst>
              <a:gd fmla="val 50000" name="adj"/>
            </a:avLst>
          </a:prstGeom>
          <a:solidFill>
            <a:srgbClr val="5D40A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p70"/>
          <p:cNvSpPr/>
          <p:nvPr/>
        </p:nvSpPr>
        <p:spPr>
          <a:xfrm>
            <a:off x="720075" y="1648875"/>
            <a:ext cx="2282700" cy="438600"/>
          </a:xfrm>
          <a:prstGeom prst="roundRect">
            <a:avLst>
              <a:gd fmla="val 50000" name="adj"/>
            </a:avLst>
          </a:prstGeom>
          <a:solidFill>
            <a:srgbClr val="5D40A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8" name="Google Shape;438;p70"/>
          <p:cNvSpPr txBox="1"/>
          <p:nvPr>
            <p:ph idx="4" type="title"/>
          </p:nvPr>
        </p:nvSpPr>
        <p:spPr>
          <a:xfrm>
            <a:off x="720100" y="128825"/>
            <a:ext cx="7704000" cy="5727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t" sz="4400">
                <a:latin typeface="Kaushan Script"/>
                <a:ea typeface="Kaushan Script"/>
                <a:cs typeface="Kaushan Script"/>
                <a:sym typeface="Kaushan Script"/>
              </a:rPr>
              <a:t>Why is the bully targeting others?</a:t>
            </a:r>
            <a:endParaRPr b="0" sz="4400">
              <a:latin typeface="Kaushan Script"/>
              <a:ea typeface="Kaushan Script"/>
              <a:cs typeface="Kaushan Script"/>
              <a:sym typeface="Kaushan Script"/>
            </a:endParaRPr>
          </a:p>
        </p:txBody>
      </p:sp>
      <p:sp>
        <p:nvSpPr>
          <p:cNvPr id="439" name="Google Shape;439;p70"/>
          <p:cNvSpPr txBox="1"/>
          <p:nvPr>
            <p:ph type="title"/>
          </p:nvPr>
        </p:nvSpPr>
        <p:spPr>
          <a:xfrm>
            <a:off x="1035825" y="1667325"/>
            <a:ext cx="1651200" cy="4017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0" lIns="91425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 sz="1800">
                <a:solidFill>
                  <a:srgbClr val="FFFFFF"/>
                </a:solidFill>
                <a:latin typeface="Handlee"/>
                <a:ea typeface="Handlee"/>
                <a:cs typeface="Handlee"/>
                <a:sym typeface="Handlee"/>
              </a:rPr>
              <a:t>POPULARITY</a:t>
            </a:r>
            <a:endParaRPr sz="1800">
              <a:solidFill>
                <a:srgbClr val="FFFFFF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440" name="Google Shape;440;p70"/>
          <p:cNvSpPr txBox="1"/>
          <p:nvPr>
            <p:ph idx="1" type="subTitle"/>
          </p:nvPr>
        </p:nvSpPr>
        <p:spPr>
          <a:xfrm>
            <a:off x="667150" y="2066600"/>
            <a:ext cx="2399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it" sz="1600"/>
              <a:t>Because people want try to </a:t>
            </a:r>
            <a:r>
              <a:rPr b="1" lang="it" sz="1600"/>
              <a:t>climb </a:t>
            </a:r>
            <a:r>
              <a:rPr lang="it" sz="1600"/>
              <a:t>the social ladder or </a:t>
            </a:r>
            <a:r>
              <a:rPr b="1" lang="it" sz="1600"/>
              <a:t>gain </a:t>
            </a:r>
            <a:r>
              <a:rPr lang="it" sz="1600"/>
              <a:t>some social </a:t>
            </a:r>
            <a:r>
              <a:rPr b="1" lang="it" sz="1600"/>
              <a:t>power humiliating </a:t>
            </a:r>
            <a:r>
              <a:rPr lang="it" sz="1600"/>
              <a:t>others.</a:t>
            </a:r>
            <a:endParaRPr sz="1600"/>
          </a:p>
        </p:txBody>
      </p:sp>
      <p:sp>
        <p:nvSpPr>
          <p:cNvPr id="441" name="Google Shape;441;p70"/>
          <p:cNvSpPr txBox="1"/>
          <p:nvPr>
            <p:ph idx="5" type="title"/>
          </p:nvPr>
        </p:nvSpPr>
        <p:spPr>
          <a:xfrm>
            <a:off x="3746500" y="3496125"/>
            <a:ext cx="1651200" cy="4017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0" lIns="91425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 sz="1800">
                <a:solidFill>
                  <a:srgbClr val="FFFFFF"/>
                </a:solidFill>
                <a:latin typeface="Handlee"/>
                <a:ea typeface="Handlee"/>
                <a:cs typeface="Handlee"/>
                <a:sym typeface="Handlee"/>
              </a:rPr>
              <a:t>PREJUDICES</a:t>
            </a:r>
            <a:endParaRPr sz="1800">
              <a:solidFill>
                <a:srgbClr val="FFFFFF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442" name="Google Shape;442;p70"/>
          <p:cNvSpPr txBox="1"/>
          <p:nvPr>
            <p:ph idx="6" type="subTitle"/>
          </p:nvPr>
        </p:nvSpPr>
        <p:spPr>
          <a:xfrm>
            <a:off x="3430750" y="3895403"/>
            <a:ext cx="2282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b="1" lang="it" sz="1700"/>
              <a:t>Race</a:t>
            </a:r>
            <a:r>
              <a:rPr lang="it" sz="1700"/>
              <a:t>,</a:t>
            </a:r>
            <a:r>
              <a:rPr b="1" lang="it" sz="1700"/>
              <a:t> religion</a:t>
            </a:r>
            <a:r>
              <a:rPr lang="it" sz="1700"/>
              <a:t>, </a:t>
            </a:r>
            <a:r>
              <a:rPr b="1" lang="it" sz="1700"/>
              <a:t>sexual orientation</a:t>
            </a:r>
            <a:r>
              <a:rPr lang="it" sz="1700"/>
              <a:t>,</a:t>
            </a:r>
            <a:r>
              <a:rPr b="1" lang="it" sz="1700"/>
              <a:t> physical</a:t>
            </a:r>
            <a:r>
              <a:rPr lang="it" sz="1700"/>
              <a:t>.</a:t>
            </a:r>
            <a:endParaRPr sz="1700"/>
          </a:p>
        </p:txBody>
      </p:sp>
      <p:sp>
        <p:nvSpPr>
          <p:cNvPr id="443" name="Google Shape;443;p70"/>
          <p:cNvSpPr txBox="1"/>
          <p:nvPr>
            <p:ph idx="9" type="title"/>
          </p:nvPr>
        </p:nvSpPr>
        <p:spPr>
          <a:xfrm>
            <a:off x="6453813" y="1667325"/>
            <a:ext cx="1651200" cy="4017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0" lIns="91425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 sz="1800">
                <a:solidFill>
                  <a:srgbClr val="FFFFFF"/>
                </a:solidFill>
                <a:latin typeface="Handlee"/>
                <a:ea typeface="Handlee"/>
                <a:cs typeface="Handlee"/>
                <a:sym typeface="Handlee"/>
              </a:rPr>
              <a:t>POWER</a:t>
            </a:r>
            <a:endParaRPr sz="1800">
              <a:solidFill>
                <a:srgbClr val="FFFFFF"/>
              </a:solidFill>
              <a:latin typeface="Handlee"/>
              <a:ea typeface="Handlee"/>
              <a:cs typeface="Handlee"/>
              <a:sym typeface="Handlee"/>
            </a:endParaRPr>
          </a:p>
        </p:txBody>
      </p:sp>
      <p:sp>
        <p:nvSpPr>
          <p:cNvPr id="444" name="Google Shape;444;p70"/>
          <p:cNvSpPr txBox="1"/>
          <p:nvPr>
            <p:ph idx="13" type="subTitle"/>
          </p:nvPr>
        </p:nvSpPr>
        <p:spPr>
          <a:xfrm>
            <a:off x="6079575" y="2066600"/>
            <a:ext cx="2399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it" sz="1600"/>
              <a:t>Because people want to be in </a:t>
            </a:r>
            <a:r>
              <a:rPr b="1" lang="it" sz="1600"/>
              <a:t>control </a:t>
            </a:r>
            <a:r>
              <a:rPr lang="it" sz="1600"/>
              <a:t>when things do not go their way. </a:t>
            </a:r>
            <a:endParaRPr sz="1600"/>
          </a:p>
        </p:txBody>
      </p:sp>
      <p:grpSp>
        <p:nvGrpSpPr>
          <p:cNvPr id="445" name="Google Shape;445;p70"/>
          <p:cNvGrpSpPr/>
          <p:nvPr/>
        </p:nvGrpSpPr>
        <p:grpSpPr>
          <a:xfrm>
            <a:off x="3720637" y="1359449"/>
            <a:ext cx="1702727" cy="1506181"/>
            <a:chOff x="3584280" y="3699191"/>
            <a:chExt cx="358069" cy="317995"/>
          </a:xfrm>
        </p:grpSpPr>
        <p:sp>
          <p:nvSpPr>
            <p:cNvPr id="446" name="Google Shape;446;p70"/>
            <p:cNvSpPr/>
            <p:nvPr/>
          </p:nvSpPr>
          <p:spPr>
            <a:xfrm>
              <a:off x="3584280" y="3699191"/>
              <a:ext cx="358069" cy="317995"/>
            </a:xfrm>
            <a:custGeom>
              <a:rect b="b" l="l" r="r" t="t"/>
              <a:pathLst>
                <a:path extrusionOk="0" h="10014" w="11276">
                  <a:moveTo>
                    <a:pt x="5644" y="1"/>
                  </a:moveTo>
                  <a:cubicBezTo>
                    <a:pt x="5203" y="1"/>
                    <a:pt x="4810" y="227"/>
                    <a:pt x="4596" y="620"/>
                  </a:cubicBezTo>
                  <a:lnTo>
                    <a:pt x="822" y="7168"/>
                  </a:lnTo>
                  <a:cubicBezTo>
                    <a:pt x="774" y="7240"/>
                    <a:pt x="798" y="7347"/>
                    <a:pt x="881" y="7395"/>
                  </a:cubicBezTo>
                  <a:cubicBezTo>
                    <a:pt x="903" y="7406"/>
                    <a:pt x="929" y="7411"/>
                    <a:pt x="955" y="7411"/>
                  </a:cubicBezTo>
                  <a:cubicBezTo>
                    <a:pt x="1012" y="7411"/>
                    <a:pt x="1071" y="7384"/>
                    <a:pt x="1096" y="7335"/>
                  </a:cubicBezTo>
                  <a:lnTo>
                    <a:pt x="4882" y="787"/>
                  </a:lnTo>
                  <a:cubicBezTo>
                    <a:pt x="5049" y="513"/>
                    <a:pt x="5322" y="346"/>
                    <a:pt x="5644" y="346"/>
                  </a:cubicBezTo>
                  <a:cubicBezTo>
                    <a:pt x="5953" y="346"/>
                    <a:pt x="6239" y="513"/>
                    <a:pt x="6394" y="787"/>
                  </a:cubicBezTo>
                  <a:lnTo>
                    <a:pt x="10775" y="8359"/>
                  </a:lnTo>
                  <a:cubicBezTo>
                    <a:pt x="10942" y="8621"/>
                    <a:pt x="10942" y="8954"/>
                    <a:pt x="10775" y="9240"/>
                  </a:cubicBezTo>
                  <a:cubicBezTo>
                    <a:pt x="10609" y="9502"/>
                    <a:pt x="10323" y="9669"/>
                    <a:pt x="10013" y="9669"/>
                  </a:cubicBezTo>
                  <a:lnTo>
                    <a:pt x="1262" y="9669"/>
                  </a:lnTo>
                  <a:cubicBezTo>
                    <a:pt x="953" y="9669"/>
                    <a:pt x="667" y="9502"/>
                    <a:pt x="500" y="9240"/>
                  </a:cubicBezTo>
                  <a:cubicBezTo>
                    <a:pt x="346" y="8966"/>
                    <a:pt x="346" y="8645"/>
                    <a:pt x="500" y="8359"/>
                  </a:cubicBezTo>
                  <a:lnTo>
                    <a:pt x="774" y="7895"/>
                  </a:lnTo>
                  <a:cubicBezTo>
                    <a:pt x="822" y="7823"/>
                    <a:pt x="786" y="7716"/>
                    <a:pt x="715" y="7668"/>
                  </a:cubicBezTo>
                  <a:cubicBezTo>
                    <a:pt x="693" y="7657"/>
                    <a:pt x="667" y="7652"/>
                    <a:pt x="641" y="7652"/>
                  </a:cubicBezTo>
                  <a:cubicBezTo>
                    <a:pt x="583" y="7652"/>
                    <a:pt x="521" y="7679"/>
                    <a:pt x="488" y="7728"/>
                  </a:cubicBezTo>
                  <a:lnTo>
                    <a:pt x="227" y="8192"/>
                  </a:lnTo>
                  <a:cubicBezTo>
                    <a:pt x="0" y="8561"/>
                    <a:pt x="0" y="9026"/>
                    <a:pt x="227" y="9395"/>
                  </a:cubicBezTo>
                  <a:cubicBezTo>
                    <a:pt x="441" y="9776"/>
                    <a:pt x="834" y="10014"/>
                    <a:pt x="1262" y="10014"/>
                  </a:cubicBezTo>
                  <a:lnTo>
                    <a:pt x="10013" y="10014"/>
                  </a:lnTo>
                  <a:cubicBezTo>
                    <a:pt x="10442" y="10014"/>
                    <a:pt x="10847" y="9788"/>
                    <a:pt x="11061" y="9395"/>
                  </a:cubicBezTo>
                  <a:cubicBezTo>
                    <a:pt x="11276" y="9026"/>
                    <a:pt x="11276" y="8585"/>
                    <a:pt x="11061" y="8192"/>
                  </a:cubicBezTo>
                  <a:lnTo>
                    <a:pt x="6680" y="620"/>
                  </a:lnTo>
                  <a:cubicBezTo>
                    <a:pt x="6453" y="251"/>
                    <a:pt x="6072" y="1"/>
                    <a:pt x="564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447" name="Google Shape;447;p70"/>
            <p:cNvSpPr/>
            <p:nvPr/>
          </p:nvSpPr>
          <p:spPr>
            <a:xfrm>
              <a:off x="3613400" y="3727167"/>
              <a:ext cx="299831" cy="261661"/>
            </a:xfrm>
            <a:custGeom>
              <a:rect b="b" l="l" r="r" t="t"/>
              <a:pathLst>
                <a:path extrusionOk="0" h="8240" w="9442">
                  <a:moveTo>
                    <a:pt x="4727" y="358"/>
                  </a:moveTo>
                  <a:lnTo>
                    <a:pt x="9085" y="7907"/>
                  </a:lnTo>
                  <a:lnTo>
                    <a:pt x="381" y="7907"/>
                  </a:lnTo>
                  <a:lnTo>
                    <a:pt x="4727" y="358"/>
                  </a:lnTo>
                  <a:close/>
                  <a:moveTo>
                    <a:pt x="4727" y="1"/>
                  </a:moveTo>
                  <a:cubicBezTo>
                    <a:pt x="4608" y="1"/>
                    <a:pt x="4501" y="60"/>
                    <a:pt x="4441" y="168"/>
                  </a:cubicBezTo>
                  <a:lnTo>
                    <a:pt x="60" y="7740"/>
                  </a:lnTo>
                  <a:cubicBezTo>
                    <a:pt x="0" y="7847"/>
                    <a:pt x="0" y="7966"/>
                    <a:pt x="60" y="8073"/>
                  </a:cubicBezTo>
                  <a:cubicBezTo>
                    <a:pt x="119" y="8192"/>
                    <a:pt x="226" y="8240"/>
                    <a:pt x="345" y="8240"/>
                  </a:cubicBezTo>
                  <a:lnTo>
                    <a:pt x="9096" y="8240"/>
                  </a:lnTo>
                  <a:cubicBezTo>
                    <a:pt x="9216" y="8240"/>
                    <a:pt x="9323" y="8180"/>
                    <a:pt x="9382" y="8073"/>
                  </a:cubicBezTo>
                  <a:cubicBezTo>
                    <a:pt x="9442" y="7966"/>
                    <a:pt x="9442" y="7847"/>
                    <a:pt x="9382" y="7740"/>
                  </a:cubicBezTo>
                  <a:lnTo>
                    <a:pt x="5001" y="168"/>
                  </a:lnTo>
                  <a:cubicBezTo>
                    <a:pt x="4941" y="60"/>
                    <a:pt x="4846" y="1"/>
                    <a:pt x="472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448" name="Google Shape;448;p70"/>
            <p:cNvSpPr/>
            <p:nvPr/>
          </p:nvSpPr>
          <p:spPr>
            <a:xfrm>
              <a:off x="3735879" y="3910171"/>
              <a:ext cx="54873" cy="54841"/>
            </a:xfrm>
            <a:custGeom>
              <a:rect b="b" l="l" r="r" t="t"/>
              <a:pathLst>
                <a:path extrusionOk="0" h="1727" w="1728">
                  <a:moveTo>
                    <a:pt x="870" y="322"/>
                  </a:moveTo>
                  <a:cubicBezTo>
                    <a:pt x="1168" y="322"/>
                    <a:pt x="1406" y="572"/>
                    <a:pt x="1406" y="870"/>
                  </a:cubicBezTo>
                  <a:cubicBezTo>
                    <a:pt x="1406" y="1167"/>
                    <a:pt x="1168" y="1405"/>
                    <a:pt x="870" y="1405"/>
                  </a:cubicBezTo>
                  <a:cubicBezTo>
                    <a:pt x="572" y="1405"/>
                    <a:pt x="334" y="1167"/>
                    <a:pt x="334" y="870"/>
                  </a:cubicBezTo>
                  <a:cubicBezTo>
                    <a:pt x="334" y="572"/>
                    <a:pt x="572" y="322"/>
                    <a:pt x="870" y="322"/>
                  </a:cubicBezTo>
                  <a:close/>
                  <a:moveTo>
                    <a:pt x="870" y="0"/>
                  </a:moveTo>
                  <a:cubicBezTo>
                    <a:pt x="394" y="0"/>
                    <a:pt x="1" y="393"/>
                    <a:pt x="1" y="870"/>
                  </a:cubicBezTo>
                  <a:cubicBezTo>
                    <a:pt x="1" y="1346"/>
                    <a:pt x="394" y="1727"/>
                    <a:pt x="870" y="1727"/>
                  </a:cubicBezTo>
                  <a:cubicBezTo>
                    <a:pt x="1346" y="1727"/>
                    <a:pt x="1727" y="1334"/>
                    <a:pt x="1727" y="870"/>
                  </a:cubicBezTo>
                  <a:cubicBezTo>
                    <a:pt x="1727" y="393"/>
                    <a:pt x="1346" y="0"/>
                    <a:pt x="87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  <p:sp>
          <p:nvSpPr>
            <p:cNvPr id="449" name="Google Shape;449;p70"/>
            <p:cNvSpPr/>
            <p:nvPr/>
          </p:nvSpPr>
          <p:spPr>
            <a:xfrm>
              <a:off x="3738896" y="3788422"/>
              <a:ext cx="49188" cy="114604"/>
            </a:xfrm>
            <a:custGeom>
              <a:rect b="b" l="l" r="r" t="t"/>
              <a:pathLst>
                <a:path extrusionOk="0" h="3609" w="1549">
                  <a:moveTo>
                    <a:pt x="572" y="1"/>
                  </a:moveTo>
                  <a:cubicBezTo>
                    <a:pt x="263" y="1"/>
                    <a:pt x="1" y="251"/>
                    <a:pt x="1" y="572"/>
                  </a:cubicBezTo>
                  <a:lnTo>
                    <a:pt x="1" y="3037"/>
                  </a:lnTo>
                  <a:cubicBezTo>
                    <a:pt x="1" y="3346"/>
                    <a:pt x="263" y="3608"/>
                    <a:pt x="572" y="3608"/>
                  </a:cubicBezTo>
                  <a:lnTo>
                    <a:pt x="965" y="3608"/>
                  </a:lnTo>
                  <a:cubicBezTo>
                    <a:pt x="1275" y="3608"/>
                    <a:pt x="1549" y="3358"/>
                    <a:pt x="1549" y="3037"/>
                  </a:cubicBezTo>
                  <a:lnTo>
                    <a:pt x="1549" y="1560"/>
                  </a:lnTo>
                  <a:cubicBezTo>
                    <a:pt x="1549" y="1465"/>
                    <a:pt x="1465" y="1394"/>
                    <a:pt x="1382" y="1394"/>
                  </a:cubicBezTo>
                  <a:cubicBezTo>
                    <a:pt x="1287" y="1394"/>
                    <a:pt x="1215" y="1465"/>
                    <a:pt x="1215" y="1560"/>
                  </a:cubicBezTo>
                  <a:lnTo>
                    <a:pt x="1215" y="3037"/>
                  </a:lnTo>
                  <a:cubicBezTo>
                    <a:pt x="1215" y="3168"/>
                    <a:pt x="1108" y="3275"/>
                    <a:pt x="977" y="3275"/>
                  </a:cubicBezTo>
                  <a:lnTo>
                    <a:pt x="584" y="3275"/>
                  </a:lnTo>
                  <a:cubicBezTo>
                    <a:pt x="453" y="3275"/>
                    <a:pt x="346" y="3168"/>
                    <a:pt x="346" y="3037"/>
                  </a:cubicBezTo>
                  <a:lnTo>
                    <a:pt x="346" y="572"/>
                  </a:lnTo>
                  <a:cubicBezTo>
                    <a:pt x="346" y="441"/>
                    <a:pt x="453" y="334"/>
                    <a:pt x="584" y="334"/>
                  </a:cubicBezTo>
                  <a:lnTo>
                    <a:pt x="977" y="334"/>
                  </a:lnTo>
                  <a:cubicBezTo>
                    <a:pt x="1108" y="334"/>
                    <a:pt x="1215" y="441"/>
                    <a:pt x="1215" y="572"/>
                  </a:cubicBezTo>
                  <a:lnTo>
                    <a:pt x="1215" y="906"/>
                  </a:lnTo>
                  <a:cubicBezTo>
                    <a:pt x="1215" y="989"/>
                    <a:pt x="1287" y="1072"/>
                    <a:pt x="1382" y="1072"/>
                  </a:cubicBezTo>
                  <a:cubicBezTo>
                    <a:pt x="1465" y="1072"/>
                    <a:pt x="1549" y="989"/>
                    <a:pt x="1549" y="906"/>
                  </a:cubicBezTo>
                  <a:lnTo>
                    <a:pt x="1549" y="572"/>
                  </a:lnTo>
                  <a:cubicBezTo>
                    <a:pt x="1549" y="263"/>
                    <a:pt x="1287" y="1"/>
                    <a:pt x="96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5D40A4"/>
        </a:solidFill>
      </p:bgPr>
    </p:bg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71"/>
          <p:cNvSpPr txBox="1"/>
          <p:nvPr>
            <p:ph type="title"/>
          </p:nvPr>
        </p:nvSpPr>
        <p:spPr>
          <a:xfrm>
            <a:off x="720100" y="52625"/>
            <a:ext cx="7704000" cy="5727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t" sz="4700">
                <a:solidFill>
                  <a:srgbClr val="FFFFFF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The effects of cyberbullying</a:t>
            </a:r>
            <a:endParaRPr b="0" sz="4700">
              <a:solidFill>
                <a:srgbClr val="FFFFFF"/>
              </a:solidFill>
              <a:latin typeface="Kaushan Script"/>
              <a:ea typeface="Kaushan Script"/>
              <a:cs typeface="Kaushan Script"/>
              <a:sym typeface="Kaushan Script"/>
            </a:endParaRPr>
          </a:p>
        </p:txBody>
      </p:sp>
      <p:sp>
        <p:nvSpPr>
          <p:cNvPr id="455" name="Google Shape;455;p71"/>
          <p:cNvSpPr txBox="1"/>
          <p:nvPr>
            <p:ph idx="4294967295" type="body"/>
          </p:nvPr>
        </p:nvSpPr>
        <p:spPr>
          <a:xfrm>
            <a:off x="76200" y="967575"/>
            <a:ext cx="7206900" cy="379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Fanwood Text"/>
              <a:buChar char="●"/>
            </a:pPr>
            <a:r>
              <a:rPr i="1" lang="it" sz="2200">
                <a:solidFill>
                  <a:srgbClr val="FFFFFF"/>
                </a:solidFill>
                <a:latin typeface="Fanwood Text"/>
                <a:ea typeface="Fanwood Text"/>
                <a:cs typeface="Fanwood Text"/>
                <a:sym typeface="Fanwood Text"/>
              </a:rPr>
              <a:t>Anxiety</a:t>
            </a:r>
            <a:endParaRPr i="1" sz="2200">
              <a:solidFill>
                <a:srgbClr val="FFFFFF"/>
              </a:solidFill>
              <a:latin typeface="Fanwood Text"/>
              <a:ea typeface="Fanwood Text"/>
              <a:cs typeface="Fanwood Text"/>
              <a:sym typeface="Fanwood Text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Fanwood Text"/>
              <a:buChar char="●"/>
            </a:pPr>
            <a:r>
              <a:rPr i="1" lang="it" sz="2200">
                <a:solidFill>
                  <a:srgbClr val="FFFFFF"/>
                </a:solidFill>
                <a:latin typeface="Fanwood Text"/>
                <a:ea typeface="Fanwood Text"/>
                <a:cs typeface="Fanwood Text"/>
                <a:sym typeface="Fanwood Text"/>
              </a:rPr>
              <a:t>Depression</a:t>
            </a:r>
            <a:endParaRPr i="1" sz="2200">
              <a:solidFill>
                <a:srgbClr val="FFFFFF"/>
              </a:solidFill>
              <a:latin typeface="Fanwood Text"/>
              <a:ea typeface="Fanwood Text"/>
              <a:cs typeface="Fanwood Text"/>
              <a:sym typeface="Fanwood Text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Fanwood Text"/>
              <a:buChar char="●"/>
            </a:pPr>
            <a:r>
              <a:rPr i="1" lang="it" sz="2200">
                <a:solidFill>
                  <a:srgbClr val="FFFFFF"/>
                </a:solidFill>
                <a:latin typeface="Fanwood Text"/>
                <a:ea typeface="Fanwood Text"/>
                <a:cs typeface="Fanwood Text"/>
                <a:sym typeface="Fanwood Text"/>
              </a:rPr>
              <a:t>Reduction </a:t>
            </a:r>
            <a:r>
              <a:rPr lang="it" sz="2200">
                <a:solidFill>
                  <a:srgbClr val="FFFFFF"/>
                </a:solidFill>
                <a:latin typeface="Fanwood Text"/>
                <a:ea typeface="Fanwood Text"/>
                <a:cs typeface="Fanwood Text"/>
                <a:sym typeface="Fanwood Text"/>
              </a:rPr>
              <a:t>in educational attainment</a:t>
            </a:r>
            <a:endParaRPr sz="2200">
              <a:solidFill>
                <a:srgbClr val="FFFFFF"/>
              </a:solidFill>
              <a:latin typeface="Fanwood Text"/>
              <a:ea typeface="Fanwood Text"/>
              <a:cs typeface="Fanwood Text"/>
              <a:sym typeface="Fanwood Text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Fanwood Text"/>
              <a:buChar char="●"/>
            </a:pPr>
            <a:r>
              <a:rPr lang="it" sz="2200">
                <a:solidFill>
                  <a:srgbClr val="FFFFFF"/>
                </a:solidFill>
                <a:latin typeface="Fanwood Text"/>
                <a:ea typeface="Fanwood Text"/>
                <a:cs typeface="Fanwood Text"/>
                <a:sym typeface="Fanwood Text"/>
              </a:rPr>
              <a:t>Feelings of </a:t>
            </a:r>
            <a:r>
              <a:rPr i="1" lang="it" sz="2200">
                <a:solidFill>
                  <a:srgbClr val="FFFFFF"/>
                </a:solidFill>
                <a:latin typeface="Fanwood Text"/>
                <a:ea typeface="Fanwood Text"/>
                <a:cs typeface="Fanwood Text"/>
                <a:sym typeface="Fanwood Text"/>
              </a:rPr>
              <a:t>isolation</a:t>
            </a:r>
            <a:endParaRPr i="1" sz="2200">
              <a:solidFill>
                <a:srgbClr val="FFFFFF"/>
              </a:solidFill>
              <a:latin typeface="Fanwood Text"/>
              <a:ea typeface="Fanwood Text"/>
              <a:cs typeface="Fanwood Text"/>
              <a:sym typeface="Fanwood Text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Fanwood Text"/>
              <a:buChar char="●"/>
            </a:pPr>
            <a:r>
              <a:rPr i="1" lang="it" sz="2200">
                <a:solidFill>
                  <a:srgbClr val="FFFFFF"/>
                </a:solidFill>
                <a:latin typeface="Fanwood Text"/>
                <a:ea typeface="Fanwood Text"/>
                <a:cs typeface="Fanwood Text"/>
                <a:sym typeface="Fanwood Text"/>
              </a:rPr>
              <a:t>Changes </a:t>
            </a:r>
            <a:r>
              <a:rPr lang="it" sz="2200">
                <a:solidFill>
                  <a:srgbClr val="FFFFFF"/>
                </a:solidFill>
                <a:latin typeface="Fanwood Text"/>
                <a:ea typeface="Fanwood Text"/>
                <a:cs typeface="Fanwood Text"/>
                <a:sym typeface="Fanwood Text"/>
              </a:rPr>
              <a:t>in eating and sleeping habits</a:t>
            </a:r>
            <a:endParaRPr sz="2200">
              <a:solidFill>
                <a:srgbClr val="FFFFFF"/>
              </a:solidFill>
              <a:latin typeface="Fanwood Text"/>
              <a:ea typeface="Fanwood Text"/>
              <a:cs typeface="Fanwood Text"/>
              <a:sym typeface="Fanwood Text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Fanwood Text"/>
              <a:buChar char="●"/>
            </a:pPr>
            <a:r>
              <a:rPr lang="it" sz="2200">
                <a:solidFill>
                  <a:srgbClr val="FFFFFF"/>
                </a:solidFill>
                <a:latin typeface="Fanwood Text"/>
                <a:ea typeface="Fanwood Text"/>
                <a:cs typeface="Fanwood Text"/>
                <a:sym typeface="Fanwood Text"/>
              </a:rPr>
              <a:t>Lowering of </a:t>
            </a:r>
            <a:r>
              <a:rPr i="1" lang="it" sz="2200">
                <a:solidFill>
                  <a:srgbClr val="FFFFFF"/>
                </a:solidFill>
                <a:latin typeface="Fanwood Text"/>
                <a:ea typeface="Fanwood Text"/>
                <a:cs typeface="Fanwood Text"/>
                <a:sym typeface="Fanwood Text"/>
              </a:rPr>
              <a:t>self-esteem</a:t>
            </a:r>
            <a:endParaRPr i="1" sz="2200">
              <a:solidFill>
                <a:srgbClr val="FFFFFF"/>
              </a:solidFill>
              <a:latin typeface="Fanwood Text"/>
              <a:ea typeface="Fanwood Text"/>
              <a:cs typeface="Fanwood Text"/>
              <a:sym typeface="Fanwood Text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Fanwood Text"/>
              <a:buChar char="●"/>
            </a:pPr>
            <a:r>
              <a:rPr i="1" lang="it" sz="2200">
                <a:solidFill>
                  <a:srgbClr val="FFFFFF"/>
                </a:solidFill>
                <a:latin typeface="Fanwood Text"/>
                <a:ea typeface="Fanwood Text"/>
                <a:cs typeface="Fanwood Text"/>
                <a:sym typeface="Fanwood Text"/>
              </a:rPr>
              <a:t>Increase </a:t>
            </a:r>
            <a:r>
              <a:rPr lang="it" sz="2200">
                <a:solidFill>
                  <a:srgbClr val="FFFFFF"/>
                </a:solidFill>
                <a:latin typeface="Fanwood Text"/>
                <a:ea typeface="Fanwood Text"/>
                <a:cs typeface="Fanwood Text"/>
                <a:sym typeface="Fanwood Text"/>
              </a:rPr>
              <a:t>in school absences</a:t>
            </a:r>
            <a:endParaRPr sz="2200">
              <a:solidFill>
                <a:srgbClr val="FFFFFF"/>
              </a:solidFill>
              <a:latin typeface="Fanwood Text"/>
              <a:ea typeface="Fanwood Text"/>
              <a:cs typeface="Fanwood Text"/>
              <a:sym typeface="Fanwood Text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Fanwood Text"/>
              <a:buChar char="●"/>
            </a:pPr>
            <a:r>
              <a:rPr i="1" lang="it" sz="2200">
                <a:solidFill>
                  <a:srgbClr val="FFFFFF"/>
                </a:solidFill>
                <a:latin typeface="Fanwood Text"/>
                <a:ea typeface="Fanwood Text"/>
                <a:cs typeface="Fanwood Text"/>
                <a:sym typeface="Fanwood Text"/>
              </a:rPr>
              <a:t>Loss </a:t>
            </a:r>
            <a:r>
              <a:rPr lang="it" sz="2200">
                <a:solidFill>
                  <a:srgbClr val="FFFFFF"/>
                </a:solidFill>
                <a:latin typeface="Fanwood Text"/>
                <a:ea typeface="Fanwood Text"/>
                <a:cs typeface="Fanwood Text"/>
                <a:sym typeface="Fanwood Text"/>
              </a:rPr>
              <a:t>of interest in hobbies and other activities</a:t>
            </a:r>
            <a:endParaRPr sz="2200">
              <a:solidFill>
                <a:srgbClr val="FFFFFF"/>
              </a:solidFill>
              <a:latin typeface="Fanwood Text"/>
              <a:ea typeface="Fanwood Text"/>
              <a:cs typeface="Fanwood Text"/>
              <a:sym typeface="Fanwood Text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Fanwood Text"/>
              <a:buChar char="●"/>
            </a:pPr>
            <a:r>
              <a:rPr lang="it" sz="2200">
                <a:solidFill>
                  <a:srgbClr val="FFFFFF"/>
                </a:solidFill>
                <a:latin typeface="Fanwood Text"/>
                <a:ea typeface="Fanwood Text"/>
                <a:cs typeface="Fanwood Text"/>
                <a:sym typeface="Fanwood Text"/>
              </a:rPr>
              <a:t>Using </a:t>
            </a:r>
            <a:r>
              <a:rPr i="1" lang="it" sz="2200">
                <a:solidFill>
                  <a:srgbClr val="FFFFFF"/>
                </a:solidFill>
                <a:latin typeface="Fanwood Text"/>
                <a:ea typeface="Fanwood Text"/>
                <a:cs typeface="Fanwood Text"/>
                <a:sym typeface="Fanwood Text"/>
              </a:rPr>
              <a:t>alcohol </a:t>
            </a:r>
            <a:r>
              <a:rPr lang="it" sz="2200">
                <a:solidFill>
                  <a:srgbClr val="FFFFFF"/>
                </a:solidFill>
                <a:latin typeface="Fanwood Text"/>
                <a:ea typeface="Fanwood Text"/>
                <a:cs typeface="Fanwood Text"/>
                <a:sym typeface="Fanwood Text"/>
              </a:rPr>
              <a:t>and </a:t>
            </a:r>
            <a:r>
              <a:rPr i="1" lang="it" sz="2200">
                <a:solidFill>
                  <a:srgbClr val="FFFFFF"/>
                </a:solidFill>
                <a:latin typeface="Fanwood Text"/>
                <a:ea typeface="Fanwood Text"/>
                <a:cs typeface="Fanwood Text"/>
                <a:sym typeface="Fanwood Text"/>
              </a:rPr>
              <a:t>drugs </a:t>
            </a:r>
            <a:r>
              <a:rPr lang="it" sz="2200">
                <a:solidFill>
                  <a:srgbClr val="FFFFFF"/>
                </a:solidFill>
                <a:latin typeface="Fanwood Text"/>
                <a:ea typeface="Fanwood Text"/>
                <a:cs typeface="Fanwood Text"/>
                <a:sym typeface="Fanwood Text"/>
              </a:rPr>
              <a:t>to cope</a:t>
            </a:r>
            <a:endParaRPr sz="2200">
              <a:solidFill>
                <a:srgbClr val="FFFFFF"/>
              </a:solidFill>
              <a:latin typeface="Fanwood Text"/>
              <a:ea typeface="Fanwood Text"/>
              <a:cs typeface="Fanwood Text"/>
              <a:sym typeface="Fanwood Text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Fanwood Text"/>
              <a:buChar char="●"/>
            </a:pPr>
            <a:r>
              <a:rPr i="1" lang="it" sz="2200">
                <a:solidFill>
                  <a:srgbClr val="FFFFFF"/>
                </a:solidFill>
                <a:latin typeface="Fanwood Text"/>
                <a:ea typeface="Fanwood Text"/>
                <a:cs typeface="Fanwood Text"/>
                <a:sym typeface="Fanwood Text"/>
              </a:rPr>
              <a:t>Retreat </a:t>
            </a:r>
            <a:r>
              <a:rPr lang="it" sz="2200">
                <a:solidFill>
                  <a:srgbClr val="FFFFFF"/>
                </a:solidFill>
                <a:latin typeface="Fanwood Text"/>
                <a:ea typeface="Fanwood Text"/>
                <a:cs typeface="Fanwood Text"/>
                <a:sym typeface="Fanwood Text"/>
              </a:rPr>
              <a:t>from family and friends</a:t>
            </a:r>
            <a:endParaRPr sz="2200">
              <a:solidFill>
                <a:srgbClr val="FFFFFF"/>
              </a:solidFill>
              <a:latin typeface="Fanwood Text"/>
              <a:ea typeface="Fanwood Text"/>
              <a:cs typeface="Fanwood Text"/>
              <a:sym typeface="Fanwood Text"/>
            </a:endParaRPr>
          </a:p>
        </p:txBody>
      </p:sp>
      <p:grpSp>
        <p:nvGrpSpPr>
          <p:cNvPr id="456" name="Google Shape;456;p71"/>
          <p:cNvGrpSpPr/>
          <p:nvPr/>
        </p:nvGrpSpPr>
        <p:grpSpPr>
          <a:xfrm>
            <a:off x="5862759" y="1334346"/>
            <a:ext cx="660880" cy="1583421"/>
            <a:chOff x="996380" y="1542757"/>
            <a:chExt cx="556859" cy="1310345"/>
          </a:xfrm>
        </p:grpSpPr>
        <p:sp>
          <p:nvSpPr>
            <p:cNvPr id="457" name="Google Shape;457;p71"/>
            <p:cNvSpPr/>
            <p:nvPr/>
          </p:nvSpPr>
          <p:spPr>
            <a:xfrm>
              <a:off x="1091487" y="1674397"/>
              <a:ext cx="366796" cy="342104"/>
            </a:xfrm>
            <a:custGeom>
              <a:rect b="b" l="l" r="r" t="t"/>
              <a:pathLst>
                <a:path extrusionOk="0" h="13550" w="14528">
                  <a:moveTo>
                    <a:pt x="2151" y="0"/>
                  </a:moveTo>
                  <a:cubicBezTo>
                    <a:pt x="958" y="0"/>
                    <a:pt x="0" y="958"/>
                    <a:pt x="0" y="2157"/>
                  </a:cubicBezTo>
                  <a:lnTo>
                    <a:pt x="0" y="11393"/>
                  </a:lnTo>
                  <a:cubicBezTo>
                    <a:pt x="0" y="12585"/>
                    <a:pt x="958" y="13550"/>
                    <a:pt x="2151" y="13550"/>
                  </a:cubicBezTo>
                  <a:lnTo>
                    <a:pt x="12371" y="13550"/>
                  </a:lnTo>
                  <a:cubicBezTo>
                    <a:pt x="13563" y="13550"/>
                    <a:pt x="14528" y="12585"/>
                    <a:pt x="14528" y="11393"/>
                  </a:cubicBezTo>
                  <a:lnTo>
                    <a:pt x="14528" y="2157"/>
                  </a:lnTo>
                  <a:cubicBezTo>
                    <a:pt x="14528" y="958"/>
                    <a:pt x="13563" y="0"/>
                    <a:pt x="12371" y="0"/>
                  </a:cubicBezTo>
                  <a:close/>
                </a:path>
              </a:pathLst>
            </a:custGeom>
            <a:solidFill>
              <a:srgbClr val="BECBD5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8" name="Google Shape;458;p71"/>
            <p:cNvSpPr/>
            <p:nvPr/>
          </p:nvSpPr>
          <p:spPr>
            <a:xfrm>
              <a:off x="996380" y="1547529"/>
              <a:ext cx="556859" cy="1272651"/>
            </a:xfrm>
            <a:custGeom>
              <a:rect b="b" l="l" r="r" t="t"/>
              <a:pathLst>
                <a:path extrusionOk="0" h="50407" w="22056">
                  <a:moveTo>
                    <a:pt x="11028" y="0"/>
                  </a:moveTo>
                  <a:cubicBezTo>
                    <a:pt x="7052" y="0"/>
                    <a:pt x="3832" y="3226"/>
                    <a:pt x="3832" y="7202"/>
                  </a:cubicBezTo>
                  <a:lnTo>
                    <a:pt x="3832" y="7208"/>
                  </a:lnTo>
                  <a:cubicBezTo>
                    <a:pt x="3806" y="7208"/>
                    <a:pt x="3787" y="7202"/>
                    <a:pt x="3767" y="7202"/>
                  </a:cubicBezTo>
                  <a:cubicBezTo>
                    <a:pt x="3764" y="7202"/>
                    <a:pt x="3760" y="7202"/>
                    <a:pt x="3757" y="7202"/>
                  </a:cubicBezTo>
                  <a:cubicBezTo>
                    <a:pt x="3091" y="7202"/>
                    <a:pt x="2588" y="7811"/>
                    <a:pt x="2718" y="8466"/>
                  </a:cubicBezTo>
                  <a:cubicBezTo>
                    <a:pt x="2815" y="8983"/>
                    <a:pt x="3269" y="9322"/>
                    <a:pt x="3759" y="9322"/>
                  </a:cubicBezTo>
                  <a:cubicBezTo>
                    <a:pt x="3894" y="9322"/>
                    <a:pt x="4031" y="9297"/>
                    <a:pt x="4165" y="9242"/>
                  </a:cubicBezTo>
                  <a:cubicBezTo>
                    <a:pt x="4934" y="11569"/>
                    <a:pt x="6948" y="13413"/>
                    <a:pt x="9151" y="14104"/>
                  </a:cubicBezTo>
                  <a:lnTo>
                    <a:pt x="9151" y="16124"/>
                  </a:lnTo>
                  <a:lnTo>
                    <a:pt x="6863" y="16124"/>
                  </a:lnTo>
                  <a:cubicBezTo>
                    <a:pt x="6863" y="16124"/>
                    <a:pt x="6857" y="16170"/>
                    <a:pt x="6837" y="16183"/>
                  </a:cubicBezTo>
                  <a:cubicBezTo>
                    <a:pt x="6257" y="16183"/>
                    <a:pt x="5742" y="16561"/>
                    <a:pt x="5560" y="17109"/>
                  </a:cubicBezTo>
                  <a:lnTo>
                    <a:pt x="228" y="32861"/>
                  </a:lnTo>
                  <a:cubicBezTo>
                    <a:pt x="0" y="33559"/>
                    <a:pt x="372" y="34308"/>
                    <a:pt x="1069" y="34543"/>
                  </a:cubicBezTo>
                  <a:cubicBezTo>
                    <a:pt x="1208" y="34588"/>
                    <a:pt x="1349" y="34610"/>
                    <a:pt x="1488" y="34610"/>
                  </a:cubicBezTo>
                  <a:cubicBezTo>
                    <a:pt x="2045" y="34610"/>
                    <a:pt x="2563" y="34261"/>
                    <a:pt x="2750" y="33702"/>
                  </a:cubicBezTo>
                  <a:lnTo>
                    <a:pt x="2926" y="33187"/>
                  </a:lnTo>
                  <a:lnTo>
                    <a:pt x="3507" y="33428"/>
                  </a:lnTo>
                  <a:cubicBezTo>
                    <a:pt x="3507" y="33428"/>
                    <a:pt x="4008" y="32412"/>
                    <a:pt x="3467" y="31577"/>
                  </a:cubicBezTo>
                  <a:lnTo>
                    <a:pt x="6733" y="21925"/>
                  </a:lnTo>
                  <a:lnTo>
                    <a:pt x="6733" y="21925"/>
                  </a:lnTo>
                  <a:cubicBezTo>
                    <a:pt x="6733" y="27706"/>
                    <a:pt x="5951" y="29172"/>
                    <a:pt x="5951" y="32366"/>
                  </a:cubicBezTo>
                  <a:cubicBezTo>
                    <a:pt x="5951" y="35560"/>
                    <a:pt x="7860" y="48497"/>
                    <a:pt x="7860" y="48497"/>
                  </a:cubicBezTo>
                  <a:lnTo>
                    <a:pt x="5553" y="50407"/>
                  </a:lnTo>
                  <a:lnTo>
                    <a:pt x="10018" y="50407"/>
                  </a:lnTo>
                  <a:lnTo>
                    <a:pt x="10761" y="31630"/>
                  </a:lnTo>
                  <a:lnTo>
                    <a:pt x="11145" y="31630"/>
                  </a:lnTo>
                  <a:lnTo>
                    <a:pt x="11888" y="50407"/>
                  </a:lnTo>
                  <a:lnTo>
                    <a:pt x="16353" y="50407"/>
                  </a:lnTo>
                  <a:lnTo>
                    <a:pt x="14039" y="48497"/>
                  </a:lnTo>
                  <a:cubicBezTo>
                    <a:pt x="14039" y="48497"/>
                    <a:pt x="15949" y="34171"/>
                    <a:pt x="15949" y="31590"/>
                  </a:cubicBezTo>
                  <a:cubicBezTo>
                    <a:pt x="15949" y="29003"/>
                    <a:pt x="15290" y="27680"/>
                    <a:pt x="15290" y="21821"/>
                  </a:cubicBezTo>
                  <a:lnTo>
                    <a:pt x="15290" y="21821"/>
                  </a:lnTo>
                  <a:lnTo>
                    <a:pt x="18595" y="31584"/>
                  </a:lnTo>
                  <a:cubicBezTo>
                    <a:pt x="18047" y="32418"/>
                    <a:pt x="18556" y="33435"/>
                    <a:pt x="18556" y="33435"/>
                  </a:cubicBezTo>
                  <a:lnTo>
                    <a:pt x="19129" y="33187"/>
                  </a:lnTo>
                  <a:lnTo>
                    <a:pt x="19312" y="33702"/>
                  </a:lnTo>
                  <a:cubicBezTo>
                    <a:pt x="19494" y="34259"/>
                    <a:pt x="20009" y="34613"/>
                    <a:pt x="20564" y="34613"/>
                  </a:cubicBezTo>
                  <a:cubicBezTo>
                    <a:pt x="20704" y="34613"/>
                    <a:pt x="20846" y="34590"/>
                    <a:pt x="20987" y="34543"/>
                  </a:cubicBezTo>
                  <a:cubicBezTo>
                    <a:pt x="21684" y="34315"/>
                    <a:pt x="22056" y="33565"/>
                    <a:pt x="21827" y="32868"/>
                  </a:cubicBezTo>
                  <a:lnTo>
                    <a:pt x="16496" y="17128"/>
                  </a:lnTo>
                  <a:cubicBezTo>
                    <a:pt x="16333" y="16613"/>
                    <a:pt x="15877" y="16242"/>
                    <a:pt x="15336" y="16190"/>
                  </a:cubicBezTo>
                  <a:cubicBezTo>
                    <a:pt x="15323" y="16170"/>
                    <a:pt x="15310" y="16150"/>
                    <a:pt x="15303" y="16131"/>
                  </a:cubicBezTo>
                  <a:lnTo>
                    <a:pt x="12905" y="16131"/>
                  </a:lnTo>
                  <a:lnTo>
                    <a:pt x="12905" y="14104"/>
                  </a:lnTo>
                  <a:cubicBezTo>
                    <a:pt x="15101" y="13413"/>
                    <a:pt x="17102" y="11595"/>
                    <a:pt x="17884" y="9281"/>
                  </a:cubicBezTo>
                  <a:cubicBezTo>
                    <a:pt x="17972" y="9303"/>
                    <a:pt x="18060" y="9313"/>
                    <a:pt x="18146" y="9313"/>
                  </a:cubicBezTo>
                  <a:cubicBezTo>
                    <a:pt x="18649" y="9313"/>
                    <a:pt x="19099" y="8957"/>
                    <a:pt x="19188" y="8434"/>
                  </a:cubicBezTo>
                  <a:cubicBezTo>
                    <a:pt x="19286" y="7828"/>
                    <a:pt x="18849" y="7261"/>
                    <a:pt x="18230" y="7215"/>
                  </a:cubicBezTo>
                  <a:lnTo>
                    <a:pt x="18230" y="7202"/>
                  </a:lnTo>
                  <a:cubicBezTo>
                    <a:pt x="18230" y="3226"/>
                    <a:pt x="15010" y="0"/>
                    <a:pt x="11028" y="0"/>
                  </a:cubicBezTo>
                  <a:close/>
                </a:path>
              </a:pathLst>
            </a:custGeom>
            <a:solidFill>
              <a:srgbClr val="F2F4F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9" name="Google Shape;459;p71"/>
            <p:cNvSpPr/>
            <p:nvPr/>
          </p:nvSpPr>
          <p:spPr>
            <a:xfrm>
              <a:off x="1046067" y="2803693"/>
              <a:ext cx="457485" cy="49409"/>
            </a:xfrm>
            <a:custGeom>
              <a:rect b="b" l="l" r="r" t="t"/>
              <a:pathLst>
                <a:path extrusionOk="0" h="1957" w="18120">
                  <a:moveTo>
                    <a:pt x="9060" y="1"/>
                  </a:moveTo>
                  <a:cubicBezTo>
                    <a:pt x="4061" y="1"/>
                    <a:pt x="0" y="437"/>
                    <a:pt x="0" y="978"/>
                  </a:cubicBezTo>
                  <a:cubicBezTo>
                    <a:pt x="0" y="1519"/>
                    <a:pt x="4061" y="1956"/>
                    <a:pt x="9060" y="1956"/>
                  </a:cubicBezTo>
                  <a:cubicBezTo>
                    <a:pt x="14065" y="1956"/>
                    <a:pt x="18119" y="1519"/>
                    <a:pt x="18119" y="978"/>
                  </a:cubicBezTo>
                  <a:cubicBezTo>
                    <a:pt x="18119" y="437"/>
                    <a:pt x="14065" y="1"/>
                    <a:pt x="9060" y="1"/>
                  </a:cubicBezTo>
                  <a:close/>
                </a:path>
              </a:pathLst>
            </a:custGeom>
            <a:solidFill>
              <a:srgbClr val="778C9E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0" name="Google Shape;460;p71"/>
            <p:cNvSpPr/>
            <p:nvPr/>
          </p:nvSpPr>
          <p:spPr>
            <a:xfrm>
              <a:off x="1067780" y="1542757"/>
              <a:ext cx="406813" cy="325163"/>
            </a:xfrm>
            <a:custGeom>
              <a:rect b="b" l="l" r="r" t="t"/>
              <a:pathLst>
                <a:path extrusionOk="0" h="12879" w="16113">
                  <a:moveTo>
                    <a:pt x="1004" y="8740"/>
                  </a:moveTo>
                  <a:cubicBezTo>
                    <a:pt x="1007" y="8824"/>
                    <a:pt x="1025" y="8949"/>
                    <a:pt x="1055" y="9103"/>
                  </a:cubicBezTo>
                  <a:lnTo>
                    <a:pt x="1055" y="9103"/>
                  </a:lnTo>
                  <a:cubicBezTo>
                    <a:pt x="1031" y="8968"/>
                    <a:pt x="1014" y="8846"/>
                    <a:pt x="1004" y="8740"/>
                  </a:cubicBezTo>
                  <a:close/>
                  <a:moveTo>
                    <a:pt x="8531" y="0"/>
                  </a:moveTo>
                  <a:cubicBezTo>
                    <a:pt x="7378" y="0"/>
                    <a:pt x="6098" y="274"/>
                    <a:pt x="4700" y="906"/>
                  </a:cubicBezTo>
                  <a:cubicBezTo>
                    <a:pt x="1" y="3031"/>
                    <a:pt x="1004" y="8740"/>
                    <a:pt x="1004" y="8740"/>
                  </a:cubicBezTo>
                  <a:cubicBezTo>
                    <a:pt x="952" y="6113"/>
                    <a:pt x="4048" y="3448"/>
                    <a:pt x="4048" y="3448"/>
                  </a:cubicBezTo>
                  <a:cubicBezTo>
                    <a:pt x="6225" y="4790"/>
                    <a:pt x="13544" y="6504"/>
                    <a:pt x="14216" y="6726"/>
                  </a:cubicBezTo>
                  <a:cubicBezTo>
                    <a:pt x="14557" y="6840"/>
                    <a:pt x="14772" y="11921"/>
                    <a:pt x="14749" y="12624"/>
                  </a:cubicBezTo>
                  <a:lnTo>
                    <a:pt x="14749" y="12624"/>
                  </a:lnTo>
                  <a:lnTo>
                    <a:pt x="15206" y="9548"/>
                  </a:lnTo>
                  <a:cubicBezTo>
                    <a:pt x="15206" y="9548"/>
                    <a:pt x="16112" y="6166"/>
                    <a:pt x="14437" y="3441"/>
                  </a:cubicBezTo>
                  <a:cubicBezTo>
                    <a:pt x="13261" y="1523"/>
                    <a:pt x="11251" y="0"/>
                    <a:pt x="8531" y="0"/>
                  </a:cubicBezTo>
                  <a:close/>
                  <a:moveTo>
                    <a:pt x="14749" y="12624"/>
                  </a:moveTo>
                  <a:lnTo>
                    <a:pt x="14737" y="12703"/>
                  </a:lnTo>
                  <a:cubicBezTo>
                    <a:pt x="14738" y="12704"/>
                    <a:pt x="14739" y="12705"/>
                    <a:pt x="14739" y="12705"/>
                  </a:cubicBezTo>
                  <a:cubicBezTo>
                    <a:pt x="14744" y="12705"/>
                    <a:pt x="14747" y="12677"/>
                    <a:pt x="14749" y="12624"/>
                  </a:cubicBezTo>
                  <a:close/>
                  <a:moveTo>
                    <a:pt x="1055" y="9103"/>
                  </a:moveTo>
                  <a:cubicBezTo>
                    <a:pt x="1283" y="10402"/>
                    <a:pt x="2112" y="12879"/>
                    <a:pt x="2112" y="12879"/>
                  </a:cubicBezTo>
                  <a:cubicBezTo>
                    <a:pt x="2112" y="12879"/>
                    <a:pt x="1272" y="10220"/>
                    <a:pt x="1055" y="9103"/>
                  </a:cubicBezTo>
                  <a:close/>
                </a:path>
              </a:pathLst>
            </a:custGeom>
            <a:solidFill>
              <a:srgbClr val="BECBD5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61" name="Google Shape;461;p71"/>
          <p:cNvGrpSpPr/>
          <p:nvPr/>
        </p:nvGrpSpPr>
        <p:grpSpPr>
          <a:xfrm>
            <a:off x="6668749" y="1335127"/>
            <a:ext cx="660874" cy="1581849"/>
            <a:chOff x="998349" y="3050689"/>
            <a:chExt cx="550774" cy="1310345"/>
          </a:xfrm>
        </p:grpSpPr>
        <p:sp>
          <p:nvSpPr>
            <p:cNvPr id="462" name="Google Shape;462;p71"/>
            <p:cNvSpPr/>
            <p:nvPr/>
          </p:nvSpPr>
          <p:spPr>
            <a:xfrm>
              <a:off x="998349" y="3072250"/>
              <a:ext cx="550774" cy="1256366"/>
            </a:xfrm>
            <a:custGeom>
              <a:rect b="b" l="l" r="r" t="t"/>
              <a:pathLst>
                <a:path extrusionOk="0" h="49762" w="21815">
                  <a:moveTo>
                    <a:pt x="10917" y="0"/>
                  </a:moveTo>
                  <a:cubicBezTo>
                    <a:pt x="7039" y="0"/>
                    <a:pt x="3872" y="3096"/>
                    <a:pt x="3787" y="6974"/>
                  </a:cubicBezTo>
                  <a:lnTo>
                    <a:pt x="3787" y="6981"/>
                  </a:lnTo>
                  <a:cubicBezTo>
                    <a:pt x="3767" y="6981"/>
                    <a:pt x="3748" y="6974"/>
                    <a:pt x="3728" y="6974"/>
                  </a:cubicBezTo>
                  <a:cubicBezTo>
                    <a:pt x="3064" y="6974"/>
                    <a:pt x="2568" y="7574"/>
                    <a:pt x="2692" y="8219"/>
                  </a:cubicBezTo>
                  <a:cubicBezTo>
                    <a:pt x="2789" y="8730"/>
                    <a:pt x="3235" y="9069"/>
                    <a:pt x="3718" y="9069"/>
                  </a:cubicBezTo>
                  <a:cubicBezTo>
                    <a:pt x="3851" y="9069"/>
                    <a:pt x="3987" y="9043"/>
                    <a:pt x="4119" y="8988"/>
                  </a:cubicBezTo>
                  <a:cubicBezTo>
                    <a:pt x="4882" y="11302"/>
                    <a:pt x="6876" y="13120"/>
                    <a:pt x="9060" y="13811"/>
                  </a:cubicBezTo>
                  <a:lnTo>
                    <a:pt x="9060" y="15773"/>
                  </a:lnTo>
                  <a:lnTo>
                    <a:pt x="5651" y="15773"/>
                  </a:lnTo>
                  <a:cubicBezTo>
                    <a:pt x="5651" y="15773"/>
                    <a:pt x="5644" y="15838"/>
                    <a:pt x="5625" y="15845"/>
                  </a:cubicBezTo>
                  <a:cubicBezTo>
                    <a:pt x="5051" y="15851"/>
                    <a:pt x="4543" y="16223"/>
                    <a:pt x="4361" y="16770"/>
                  </a:cubicBezTo>
                  <a:lnTo>
                    <a:pt x="215" y="32379"/>
                  </a:lnTo>
                  <a:cubicBezTo>
                    <a:pt x="0" y="33012"/>
                    <a:pt x="294" y="33703"/>
                    <a:pt x="900" y="33989"/>
                  </a:cubicBezTo>
                  <a:cubicBezTo>
                    <a:pt x="1081" y="34076"/>
                    <a:pt x="1273" y="34117"/>
                    <a:pt x="1464" y="34117"/>
                  </a:cubicBezTo>
                  <a:cubicBezTo>
                    <a:pt x="1903" y="34117"/>
                    <a:pt x="2331" y="33896"/>
                    <a:pt x="2581" y="33500"/>
                  </a:cubicBezTo>
                  <a:cubicBezTo>
                    <a:pt x="2620" y="33527"/>
                    <a:pt x="2672" y="33553"/>
                    <a:pt x="2725" y="33559"/>
                  </a:cubicBezTo>
                  <a:cubicBezTo>
                    <a:pt x="2756" y="33567"/>
                    <a:pt x="2787" y="33570"/>
                    <a:pt x="2817" y="33570"/>
                  </a:cubicBezTo>
                  <a:cubicBezTo>
                    <a:pt x="2998" y="33570"/>
                    <a:pt x="3162" y="33443"/>
                    <a:pt x="3207" y="33259"/>
                  </a:cubicBezTo>
                  <a:lnTo>
                    <a:pt x="3565" y="31682"/>
                  </a:lnTo>
                  <a:cubicBezTo>
                    <a:pt x="3604" y="31487"/>
                    <a:pt x="3481" y="31180"/>
                    <a:pt x="3298" y="31089"/>
                  </a:cubicBezTo>
                  <a:lnTo>
                    <a:pt x="6329" y="20094"/>
                  </a:lnTo>
                  <a:cubicBezTo>
                    <a:pt x="6329" y="25823"/>
                    <a:pt x="6798" y="47872"/>
                    <a:pt x="6798" y="47872"/>
                  </a:cubicBezTo>
                  <a:cubicBezTo>
                    <a:pt x="6798" y="47872"/>
                    <a:pt x="4517" y="48230"/>
                    <a:pt x="4517" y="49762"/>
                  </a:cubicBezTo>
                  <a:lnTo>
                    <a:pt x="8936" y="49762"/>
                  </a:lnTo>
                  <a:lnTo>
                    <a:pt x="10643" y="32425"/>
                  </a:lnTo>
                  <a:lnTo>
                    <a:pt x="11021" y="32425"/>
                  </a:lnTo>
                  <a:lnTo>
                    <a:pt x="12892" y="49762"/>
                  </a:lnTo>
                  <a:lnTo>
                    <a:pt x="17311" y="49762"/>
                  </a:lnTo>
                  <a:cubicBezTo>
                    <a:pt x="17311" y="48230"/>
                    <a:pt x="15023" y="47872"/>
                    <a:pt x="15023" y="47872"/>
                  </a:cubicBezTo>
                  <a:cubicBezTo>
                    <a:pt x="15023" y="47872"/>
                    <a:pt x="15453" y="25797"/>
                    <a:pt x="15453" y="19996"/>
                  </a:cubicBezTo>
                  <a:lnTo>
                    <a:pt x="18510" y="31063"/>
                  </a:lnTo>
                  <a:cubicBezTo>
                    <a:pt x="18302" y="31128"/>
                    <a:pt x="18152" y="31467"/>
                    <a:pt x="18204" y="31676"/>
                  </a:cubicBezTo>
                  <a:lnTo>
                    <a:pt x="18556" y="33253"/>
                  </a:lnTo>
                  <a:cubicBezTo>
                    <a:pt x="18599" y="33450"/>
                    <a:pt x="18775" y="33569"/>
                    <a:pt x="18955" y="33569"/>
                  </a:cubicBezTo>
                  <a:cubicBezTo>
                    <a:pt x="19048" y="33569"/>
                    <a:pt x="19143" y="33537"/>
                    <a:pt x="19221" y="33468"/>
                  </a:cubicBezTo>
                  <a:cubicBezTo>
                    <a:pt x="19463" y="33883"/>
                    <a:pt x="19902" y="34118"/>
                    <a:pt x="20357" y="34118"/>
                  </a:cubicBezTo>
                  <a:cubicBezTo>
                    <a:pt x="20538" y="34118"/>
                    <a:pt x="20721" y="34080"/>
                    <a:pt x="20896" y="34002"/>
                  </a:cubicBezTo>
                  <a:cubicBezTo>
                    <a:pt x="21508" y="33722"/>
                    <a:pt x="21815" y="33025"/>
                    <a:pt x="21600" y="32386"/>
                  </a:cubicBezTo>
                  <a:lnTo>
                    <a:pt x="17291" y="16803"/>
                  </a:lnTo>
                  <a:cubicBezTo>
                    <a:pt x="17122" y="16281"/>
                    <a:pt x="16653" y="15884"/>
                    <a:pt x="16138" y="15845"/>
                  </a:cubicBezTo>
                  <a:cubicBezTo>
                    <a:pt x="16125" y="15831"/>
                    <a:pt x="16112" y="15766"/>
                    <a:pt x="16112" y="15766"/>
                  </a:cubicBezTo>
                  <a:lnTo>
                    <a:pt x="12794" y="15766"/>
                  </a:lnTo>
                  <a:lnTo>
                    <a:pt x="12794" y="13805"/>
                  </a:lnTo>
                  <a:cubicBezTo>
                    <a:pt x="14958" y="13114"/>
                    <a:pt x="16933" y="11315"/>
                    <a:pt x="17702" y="9034"/>
                  </a:cubicBezTo>
                  <a:cubicBezTo>
                    <a:pt x="17780" y="9053"/>
                    <a:pt x="17865" y="9066"/>
                    <a:pt x="17950" y="9066"/>
                  </a:cubicBezTo>
                  <a:cubicBezTo>
                    <a:pt x="18510" y="9066"/>
                    <a:pt x="18966" y="8630"/>
                    <a:pt x="18992" y="8069"/>
                  </a:cubicBezTo>
                  <a:cubicBezTo>
                    <a:pt x="19019" y="7515"/>
                    <a:pt x="18601" y="7033"/>
                    <a:pt x="18047" y="6987"/>
                  </a:cubicBezTo>
                  <a:lnTo>
                    <a:pt x="18047" y="6974"/>
                  </a:lnTo>
                  <a:cubicBezTo>
                    <a:pt x="17963" y="3096"/>
                    <a:pt x="14795" y="0"/>
                    <a:pt x="10917" y="0"/>
                  </a:cubicBezTo>
                  <a:close/>
                </a:path>
              </a:pathLst>
            </a:custGeom>
            <a:solidFill>
              <a:srgbClr val="F2F4F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3" name="Google Shape;463;p71"/>
            <p:cNvSpPr/>
            <p:nvPr/>
          </p:nvSpPr>
          <p:spPr>
            <a:xfrm>
              <a:off x="1047380" y="4311978"/>
              <a:ext cx="453041" cy="49056"/>
            </a:xfrm>
            <a:custGeom>
              <a:rect b="b" l="l" r="r" t="t"/>
              <a:pathLst>
                <a:path extrusionOk="0" h="1943" w="17944">
                  <a:moveTo>
                    <a:pt x="8969" y="0"/>
                  </a:moveTo>
                  <a:cubicBezTo>
                    <a:pt x="4015" y="0"/>
                    <a:pt x="1" y="437"/>
                    <a:pt x="1" y="972"/>
                  </a:cubicBezTo>
                  <a:cubicBezTo>
                    <a:pt x="1" y="1506"/>
                    <a:pt x="4015" y="1943"/>
                    <a:pt x="8969" y="1943"/>
                  </a:cubicBezTo>
                  <a:cubicBezTo>
                    <a:pt x="13922" y="1943"/>
                    <a:pt x="17943" y="1506"/>
                    <a:pt x="17943" y="972"/>
                  </a:cubicBezTo>
                  <a:cubicBezTo>
                    <a:pt x="17943" y="437"/>
                    <a:pt x="13922" y="0"/>
                    <a:pt x="8969" y="0"/>
                  </a:cubicBezTo>
                  <a:close/>
                </a:path>
              </a:pathLst>
            </a:custGeom>
            <a:solidFill>
              <a:srgbClr val="778C9E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4" name="Google Shape;464;p71"/>
            <p:cNvSpPr/>
            <p:nvPr/>
          </p:nvSpPr>
          <p:spPr>
            <a:xfrm>
              <a:off x="1329091" y="3076164"/>
              <a:ext cx="124748" cy="171203"/>
            </a:xfrm>
            <a:custGeom>
              <a:rect b="b" l="l" r="r" t="t"/>
              <a:pathLst>
                <a:path extrusionOk="0" h="6781" w="4941">
                  <a:moveTo>
                    <a:pt x="414" y="1"/>
                  </a:moveTo>
                  <a:cubicBezTo>
                    <a:pt x="336" y="1"/>
                    <a:pt x="205" y="9"/>
                    <a:pt x="1" y="28"/>
                  </a:cubicBezTo>
                  <a:cubicBezTo>
                    <a:pt x="138" y="38"/>
                    <a:pt x="273" y="53"/>
                    <a:pt x="404" y="72"/>
                  </a:cubicBezTo>
                  <a:lnTo>
                    <a:pt x="404" y="72"/>
                  </a:lnTo>
                  <a:cubicBezTo>
                    <a:pt x="513" y="32"/>
                    <a:pt x="568" y="1"/>
                    <a:pt x="414" y="1"/>
                  </a:cubicBezTo>
                  <a:close/>
                  <a:moveTo>
                    <a:pt x="404" y="72"/>
                  </a:moveTo>
                  <a:cubicBezTo>
                    <a:pt x="264" y="122"/>
                    <a:pt x="34" y="187"/>
                    <a:pt x="40" y="217"/>
                  </a:cubicBezTo>
                  <a:cubicBezTo>
                    <a:pt x="124" y="289"/>
                    <a:pt x="196" y="380"/>
                    <a:pt x="248" y="484"/>
                  </a:cubicBezTo>
                  <a:cubicBezTo>
                    <a:pt x="1174" y="2179"/>
                    <a:pt x="2516" y="3606"/>
                    <a:pt x="3690" y="5138"/>
                  </a:cubicBezTo>
                  <a:cubicBezTo>
                    <a:pt x="4107" y="5679"/>
                    <a:pt x="4524" y="6226"/>
                    <a:pt x="4941" y="6780"/>
                  </a:cubicBezTo>
                  <a:cubicBezTo>
                    <a:pt x="4928" y="3740"/>
                    <a:pt x="3704" y="549"/>
                    <a:pt x="404" y="72"/>
                  </a:cubicBezTo>
                  <a:close/>
                </a:path>
              </a:pathLst>
            </a:custGeom>
            <a:solidFill>
              <a:srgbClr val="BECBD5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5" name="Google Shape;465;p71"/>
            <p:cNvSpPr/>
            <p:nvPr/>
          </p:nvSpPr>
          <p:spPr>
            <a:xfrm>
              <a:off x="1088508" y="3050689"/>
              <a:ext cx="368311" cy="203899"/>
            </a:xfrm>
            <a:custGeom>
              <a:rect b="b" l="l" r="r" t="t"/>
              <a:pathLst>
                <a:path extrusionOk="0" h="8076" w="14588">
                  <a:moveTo>
                    <a:pt x="7125" y="1"/>
                  </a:moveTo>
                  <a:cubicBezTo>
                    <a:pt x="3188" y="1"/>
                    <a:pt x="1" y="3194"/>
                    <a:pt x="1" y="7131"/>
                  </a:cubicBezTo>
                  <a:cubicBezTo>
                    <a:pt x="1" y="7444"/>
                    <a:pt x="20" y="7763"/>
                    <a:pt x="73" y="8076"/>
                  </a:cubicBezTo>
                  <a:cubicBezTo>
                    <a:pt x="340" y="7509"/>
                    <a:pt x="731" y="6987"/>
                    <a:pt x="1109" y="6512"/>
                  </a:cubicBezTo>
                  <a:cubicBezTo>
                    <a:pt x="1989" y="5397"/>
                    <a:pt x="3032" y="4524"/>
                    <a:pt x="4459" y="4217"/>
                  </a:cubicBezTo>
                  <a:cubicBezTo>
                    <a:pt x="6134" y="3859"/>
                    <a:pt x="7874" y="3976"/>
                    <a:pt x="9569" y="3826"/>
                  </a:cubicBezTo>
                  <a:cubicBezTo>
                    <a:pt x="14053" y="3409"/>
                    <a:pt x="13942" y="2230"/>
                    <a:pt x="14587" y="1148"/>
                  </a:cubicBezTo>
                  <a:lnTo>
                    <a:pt x="14587" y="1148"/>
                  </a:lnTo>
                  <a:cubicBezTo>
                    <a:pt x="14378" y="1171"/>
                    <a:pt x="14167" y="1181"/>
                    <a:pt x="13955" y="1181"/>
                  </a:cubicBezTo>
                  <a:cubicBezTo>
                    <a:pt x="11713" y="1181"/>
                    <a:pt x="9340" y="1"/>
                    <a:pt x="7125" y="1"/>
                  </a:cubicBezTo>
                  <a:close/>
                </a:path>
              </a:pathLst>
            </a:custGeom>
            <a:solidFill>
              <a:srgbClr val="BECBD5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72"/>
          <p:cNvSpPr txBox="1"/>
          <p:nvPr>
            <p:ph type="title"/>
          </p:nvPr>
        </p:nvSpPr>
        <p:spPr>
          <a:xfrm>
            <a:off x="720100" y="-23575"/>
            <a:ext cx="7963500" cy="572700"/>
          </a:xfrm>
          <a:prstGeom prst="rect">
            <a:avLst/>
          </a:prstGeom>
          <a:noFill/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35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IS CYBERBULLYING  WORSE THAN </a:t>
            </a:r>
            <a:endParaRPr sz="3500">
              <a:solidFill>
                <a:schemeClr val="dk2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35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TRADITIONAL BULLYING?</a:t>
            </a:r>
            <a:endParaRPr sz="3500">
              <a:solidFill>
                <a:schemeClr val="dk2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471" name="Google Shape;471;p72"/>
          <p:cNvSpPr txBox="1"/>
          <p:nvPr/>
        </p:nvSpPr>
        <p:spPr>
          <a:xfrm>
            <a:off x="1947650" y="1053650"/>
            <a:ext cx="53910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it" sz="1700" u="sng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rPr>
              <a:t>Yes, it is</a:t>
            </a:r>
            <a:r>
              <a:rPr lang="it" sz="1700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rPr>
              <a:t>, because cyberbullying can have more devastating effects...</a:t>
            </a:r>
            <a:endParaRPr sz="1700">
              <a:solidFill>
                <a:schemeClr val="dk2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472" name="Google Shape;472;p72"/>
          <p:cNvSpPr txBox="1"/>
          <p:nvPr/>
        </p:nvSpPr>
        <p:spPr>
          <a:xfrm>
            <a:off x="201825" y="2297250"/>
            <a:ext cx="5684100" cy="21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Didact Gothic"/>
              <a:buChar char="●"/>
            </a:pPr>
            <a:r>
              <a:rPr lang="it" sz="1600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rPr>
              <a:t>Cyberbullying is a very difficult form of bullying to </a:t>
            </a:r>
            <a:r>
              <a:rPr b="1" lang="it" sz="1600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rPr>
              <a:t>prevent </a:t>
            </a:r>
            <a:r>
              <a:rPr lang="it" sz="1600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rPr>
              <a:t>and to </a:t>
            </a:r>
            <a:r>
              <a:rPr b="1" lang="it" sz="1600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rPr>
              <a:t>police</a:t>
            </a:r>
            <a:r>
              <a:rPr lang="it" sz="1600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rPr>
              <a:t>;</a:t>
            </a:r>
            <a:endParaRPr sz="1600">
              <a:solidFill>
                <a:schemeClr val="dk2"/>
              </a:solidFill>
              <a:latin typeface="Didact Gothic"/>
              <a:ea typeface="Didact Gothic"/>
              <a:cs typeface="Didact Gothic"/>
              <a:sym typeface="Didact Gothic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Didact Gothic"/>
              <a:buChar char="●"/>
            </a:pPr>
            <a:r>
              <a:rPr lang="it" sz="1600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rPr>
              <a:t>The bully is often </a:t>
            </a:r>
            <a:r>
              <a:rPr b="1" lang="it" sz="1600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rPr>
              <a:t>anonymous </a:t>
            </a:r>
            <a:r>
              <a:rPr lang="it" sz="1600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rPr>
              <a:t>and </a:t>
            </a:r>
            <a:r>
              <a:rPr lang="it" sz="1600" u="sng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rPr>
              <a:t>not</a:t>
            </a:r>
            <a:r>
              <a:rPr lang="it" sz="1600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rPr>
              <a:t> easy to identify;</a:t>
            </a:r>
            <a:endParaRPr sz="1600">
              <a:solidFill>
                <a:schemeClr val="dk2"/>
              </a:solidFill>
              <a:latin typeface="Didact Gothic"/>
              <a:ea typeface="Didact Gothic"/>
              <a:cs typeface="Didact Gothic"/>
              <a:sym typeface="Didact Gothic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Didact Gothic"/>
              <a:buChar char="●"/>
            </a:pPr>
            <a:r>
              <a:rPr lang="it" sz="1600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rPr>
              <a:t>Digital images, cell </a:t>
            </a:r>
            <a:r>
              <a:rPr b="1" lang="it" sz="1600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rPr>
              <a:t>phones</a:t>
            </a:r>
            <a:r>
              <a:rPr lang="it" sz="1600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rPr>
              <a:t>, and other electronic means can greatly increase the </a:t>
            </a:r>
            <a:r>
              <a:rPr b="1" lang="it" sz="1600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rPr>
              <a:t>speed </a:t>
            </a:r>
            <a:r>
              <a:rPr lang="it" sz="1600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rPr>
              <a:t>in which the bully's messages can spread;</a:t>
            </a:r>
            <a:endParaRPr sz="1600">
              <a:solidFill>
                <a:schemeClr val="dk2"/>
              </a:solidFill>
              <a:latin typeface="Didact Gothic"/>
              <a:ea typeface="Didact Gothic"/>
              <a:cs typeface="Didact Gothic"/>
              <a:sym typeface="Didact Gothic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Didact Gothic"/>
              <a:buChar char="●"/>
            </a:pPr>
            <a:r>
              <a:rPr lang="it" sz="1600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rPr>
              <a:t>Cyberbullying continues even when you are at </a:t>
            </a:r>
            <a:r>
              <a:rPr b="1" lang="it" sz="1600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rPr>
              <a:t>home</a:t>
            </a:r>
            <a:r>
              <a:rPr lang="it" sz="1600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rPr>
              <a:t>, in your own "</a:t>
            </a:r>
            <a:r>
              <a:rPr b="1" lang="it" sz="1600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rPr>
              <a:t>safe zone</a:t>
            </a:r>
            <a:r>
              <a:rPr lang="it" sz="1600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rPr>
              <a:t>".</a:t>
            </a:r>
            <a:endParaRPr sz="1600">
              <a:solidFill>
                <a:schemeClr val="dk2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grpSp>
        <p:nvGrpSpPr>
          <p:cNvPr id="473" name="Google Shape;473;p72"/>
          <p:cNvGrpSpPr/>
          <p:nvPr/>
        </p:nvGrpSpPr>
        <p:grpSpPr>
          <a:xfrm>
            <a:off x="409033" y="1053681"/>
            <a:ext cx="1079327" cy="1058559"/>
            <a:chOff x="5779408" y="3699191"/>
            <a:chExt cx="317645" cy="318757"/>
          </a:xfrm>
        </p:grpSpPr>
        <p:sp>
          <p:nvSpPr>
            <p:cNvPr id="474" name="Google Shape;474;p72"/>
            <p:cNvSpPr/>
            <p:nvPr/>
          </p:nvSpPr>
          <p:spPr>
            <a:xfrm>
              <a:off x="5892837" y="3700334"/>
              <a:ext cx="204216" cy="317614"/>
            </a:xfrm>
            <a:custGeom>
              <a:rect b="b" l="l" r="r" t="t"/>
              <a:pathLst>
                <a:path extrusionOk="0" h="10002" w="6431">
                  <a:moveTo>
                    <a:pt x="4025" y="0"/>
                  </a:moveTo>
                  <a:cubicBezTo>
                    <a:pt x="3870" y="0"/>
                    <a:pt x="3704" y="60"/>
                    <a:pt x="3608" y="179"/>
                  </a:cubicBezTo>
                  <a:lnTo>
                    <a:pt x="1465" y="2322"/>
                  </a:lnTo>
                  <a:lnTo>
                    <a:pt x="299" y="1167"/>
                  </a:lnTo>
                  <a:cubicBezTo>
                    <a:pt x="269" y="1138"/>
                    <a:pt x="227" y="1123"/>
                    <a:pt x="184" y="1123"/>
                  </a:cubicBezTo>
                  <a:cubicBezTo>
                    <a:pt x="141" y="1123"/>
                    <a:pt x="96" y="1138"/>
                    <a:pt x="60" y="1167"/>
                  </a:cubicBezTo>
                  <a:cubicBezTo>
                    <a:pt x="1" y="1227"/>
                    <a:pt x="1" y="1322"/>
                    <a:pt x="60" y="1405"/>
                  </a:cubicBezTo>
                  <a:lnTo>
                    <a:pt x="1346" y="2679"/>
                  </a:lnTo>
                  <a:cubicBezTo>
                    <a:pt x="1370" y="2715"/>
                    <a:pt x="1418" y="2727"/>
                    <a:pt x="1465" y="2727"/>
                  </a:cubicBezTo>
                  <a:cubicBezTo>
                    <a:pt x="1501" y="2727"/>
                    <a:pt x="1549" y="2715"/>
                    <a:pt x="1584" y="2679"/>
                  </a:cubicBezTo>
                  <a:lnTo>
                    <a:pt x="3847" y="417"/>
                  </a:lnTo>
                  <a:cubicBezTo>
                    <a:pt x="3882" y="370"/>
                    <a:pt x="3966" y="346"/>
                    <a:pt x="4037" y="346"/>
                  </a:cubicBezTo>
                  <a:cubicBezTo>
                    <a:pt x="4109" y="346"/>
                    <a:pt x="4168" y="370"/>
                    <a:pt x="4228" y="417"/>
                  </a:cubicBezTo>
                  <a:lnTo>
                    <a:pt x="6049" y="2239"/>
                  </a:lnTo>
                  <a:cubicBezTo>
                    <a:pt x="6085" y="2275"/>
                    <a:pt x="6121" y="2358"/>
                    <a:pt x="6121" y="2429"/>
                  </a:cubicBezTo>
                  <a:cubicBezTo>
                    <a:pt x="6121" y="2501"/>
                    <a:pt x="6085" y="2560"/>
                    <a:pt x="6049" y="2620"/>
                  </a:cubicBezTo>
                  <a:lnTo>
                    <a:pt x="3775" y="4882"/>
                  </a:lnTo>
                  <a:cubicBezTo>
                    <a:pt x="3716" y="4942"/>
                    <a:pt x="3716" y="5049"/>
                    <a:pt x="3775" y="5120"/>
                  </a:cubicBezTo>
                  <a:lnTo>
                    <a:pt x="6049" y="7382"/>
                  </a:lnTo>
                  <a:cubicBezTo>
                    <a:pt x="6085" y="7430"/>
                    <a:pt x="6121" y="7501"/>
                    <a:pt x="6121" y="7573"/>
                  </a:cubicBezTo>
                  <a:cubicBezTo>
                    <a:pt x="6121" y="7656"/>
                    <a:pt x="6085" y="7716"/>
                    <a:pt x="6049" y="7775"/>
                  </a:cubicBezTo>
                  <a:lnTo>
                    <a:pt x="4228" y="9585"/>
                  </a:lnTo>
                  <a:cubicBezTo>
                    <a:pt x="4174" y="9639"/>
                    <a:pt x="4103" y="9665"/>
                    <a:pt x="4033" y="9665"/>
                  </a:cubicBezTo>
                  <a:cubicBezTo>
                    <a:pt x="3963" y="9665"/>
                    <a:pt x="3894" y="9639"/>
                    <a:pt x="3847" y="9585"/>
                  </a:cubicBezTo>
                  <a:lnTo>
                    <a:pt x="2989" y="8740"/>
                  </a:lnTo>
                  <a:cubicBezTo>
                    <a:pt x="2960" y="8710"/>
                    <a:pt x="2921" y="8695"/>
                    <a:pt x="2879" y="8695"/>
                  </a:cubicBezTo>
                  <a:cubicBezTo>
                    <a:pt x="2838" y="8695"/>
                    <a:pt x="2793" y="8710"/>
                    <a:pt x="2751" y="8740"/>
                  </a:cubicBezTo>
                  <a:cubicBezTo>
                    <a:pt x="2692" y="8799"/>
                    <a:pt x="2692" y="8906"/>
                    <a:pt x="2751" y="8978"/>
                  </a:cubicBezTo>
                  <a:lnTo>
                    <a:pt x="3608" y="9823"/>
                  </a:lnTo>
                  <a:cubicBezTo>
                    <a:pt x="3728" y="9942"/>
                    <a:pt x="3870" y="10002"/>
                    <a:pt x="4025" y="10002"/>
                  </a:cubicBezTo>
                  <a:cubicBezTo>
                    <a:pt x="4168" y="10002"/>
                    <a:pt x="4335" y="9942"/>
                    <a:pt x="4442" y="9823"/>
                  </a:cubicBezTo>
                  <a:lnTo>
                    <a:pt x="6252" y="8013"/>
                  </a:lnTo>
                  <a:cubicBezTo>
                    <a:pt x="6371" y="7894"/>
                    <a:pt x="6430" y="7740"/>
                    <a:pt x="6430" y="7597"/>
                  </a:cubicBezTo>
                  <a:cubicBezTo>
                    <a:pt x="6430" y="7430"/>
                    <a:pt x="6371" y="7275"/>
                    <a:pt x="6252" y="7180"/>
                  </a:cubicBezTo>
                  <a:lnTo>
                    <a:pt x="4109" y="4977"/>
                  </a:lnTo>
                  <a:lnTo>
                    <a:pt x="6252" y="2834"/>
                  </a:lnTo>
                  <a:cubicBezTo>
                    <a:pt x="6371" y="2715"/>
                    <a:pt x="6430" y="2560"/>
                    <a:pt x="6430" y="2417"/>
                  </a:cubicBezTo>
                  <a:cubicBezTo>
                    <a:pt x="6430" y="2251"/>
                    <a:pt x="6371" y="2096"/>
                    <a:pt x="6252" y="2001"/>
                  </a:cubicBezTo>
                  <a:lnTo>
                    <a:pt x="4442" y="179"/>
                  </a:lnTo>
                  <a:cubicBezTo>
                    <a:pt x="4323" y="60"/>
                    <a:pt x="4168" y="0"/>
                    <a:pt x="402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980000"/>
                </a:solidFill>
              </a:endParaRPr>
            </a:p>
          </p:txBody>
        </p:sp>
        <p:sp>
          <p:nvSpPr>
            <p:cNvPr id="475" name="Google Shape;475;p72"/>
            <p:cNvSpPr/>
            <p:nvPr/>
          </p:nvSpPr>
          <p:spPr>
            <a:xfrm>
              <a:off x="5779408" y="3699191"/>
              <a:ext cx="195134" cy="316883"/>
            </a:xfrm>
            <a:custGeom>
              <a:rect b="b" l="l" r="r" t="t"/>
              <a:pathLst>
                <a:path extrusionOk="0" h="9979" w="6145">
                  <a:moveTo>
                    <a:pt x="2477" y="1"/>
                  </a:moveTo>
                  <a:cubicBezTo>
                    <a:pt x="2311" y="1"/>
                    <a:pt x="2156" y="60"/>
                    <a:pt x="2061" y="179"/>
                  </a:cubicBezTo>
                  <a:lnTo>
                    <a:pt x="239" y="2001"/>
                  </a:lnTo>
                  <a:cubicBezTo>
                    <a:pt x="1" y="2239"/>
                    <a:pt x="1" y="2608"/>
                    <a:pt x="239" y="2846"/>
                  </a:cubicBezTo>
                  <a:lnTo>
                    <a:pt x="2382" y="4989"/>
                  </a:lnTo>
                  <a:lnTo>
                    <a:pt x="239" y="7133"/>
                  </a:lnTo>
                  <a:cubicBezTo>
                    <a:pt x="1" y="7371"/>
                    <a:pt x="1" y="7752"/>
                    <a:pt x="239" y="7990"/>
                  </a:cubicBezTo>
                  <a:lnTo>
                    <a:pt x="2061" y="9800"/>
                  </a:lnTo>
                  <a:cubicBezTo>
                    <a:pt x="2180" y="9919"/>
                    <a:pt x="2323" y="9978"/>
                    <a:pt x="2477" y="9978"/>
                  </a:cubicBezTo>
                  <a:cubicBezTo>
                    <a:pt x="2620" y="9978"/>
                    <a:pt x="2787" y="9919"/>
                    <a:pt x="2882" y="9800"/>
                  </a:cubicBezTo>
                  <a:lnTo>
                    <a:pt x="5037" y="7656"/>
                  </a:lnTo>
                  <a:lnTo>
                    <a:pt x="5859" y="8490"/>
                  </a:lnTo>
                  <a:cubicBezTo>
                    <a:pt x="5895" y="8520"/>
                    <a:pt x="5936" y="8535"/>
                    <a:pt x="5978" y="8535"/>
                  </a:cubicBezTo>
                  <a:cubicBezTo>
                    <a:pt x="6020" y="8535"/>
                    <a:pt x="6061" y="8520"/>
                    <a:pt x="6097" y="8490"/>
                  </a:cubicBezTo>
                  <a:cubicBezTo>
                    <a:pt x="6145" y="8430"/>
                    <a:pt x="6145" y="8323"/>
                    <a:pt x="6085" y="8264"/>
                  </a:cubicBezTo>
                  <a:lnTo>
                    <a:pt x="5156" y="7335"/>
                  </a:lnTo>
                  <a:cubicBezTo>
                    <a:pt x="5121" y="7299"/>
                    <a:pt x="5073" y="7287"/>
                    <a:pt x="5037" y="7287"/>
                  </a:cubicBezTo>
                  <a:cubicBezTo>
                    <a:pt x="4990" y="7287"/>
                    <a:pt x="4942" y="7299"/>
                    <a:pt x="4918" y="7335"/>
                  </a:cubicBezTo>
                  <a:lnTo>
                    <a:pt x="2656" y="9597"/>
                  </a:lnTo>
                  <a:cubicBezTo>
                    <a:pt x="2608" y="9633"/>
                    <a:pt x="2537" y="9669"/>
                    <a:pt x="2454" y="9669"/>
                  </a:cubicBezTo>
                  <a:cubicBezTo>
                    <a:pt x="2382" y="9669"/>
                    <a:pt x="2323" y="9633"/>
                    <a:pt x="2263" y="9597"/>
                  </a:cubicBezTo>
                  <a:lnTo>
                    <a:pt x="453" y="7776"/>
                  </a:lnTo>
                  <a:cubicBezTo>
                    <a:pt x="346" y="7668"/>
                    <a:pt x="346" y="7490"/>
                    <a:pt x="453" y="7395"/>
                  </a:cubicBezTo>
                  <a:lnTo>
                    <a:pt x="2716" y="5132"/>
                  </a:lnTo>
                  <a:cubicBezTo>
                    <a:pt x="2739" y="5097"/>
                    <a:pt x="2751" y="5049"/>
                    <a:pt x="2751" y="5013"/>
                  </a:cubicBezTo>
                  <a:cubicBezTo>
                    <a:pt x="2751" y="4966"/>
                    <a:pt x="2739" y="4918"/>
                    <a:pt x="2716" y="4894"/>
                  </a:cubicBezTo>
                  <a:lnTo>
                    <a:pt x="453" y="2632"/>
                  </a:lnTo>
                  <a:cubicBezTo>
                    <a:pt x="346" y="2525"/>
                    <a:pt x="346" y="2346"/>
                    <a:pt x="453" y="2239"/>
                  </a:cubicBezTo>
                  <a:lnTo>
                    <a:pt x="2263" y="417"/>
                  </a:lnTo>
                  <a:cubicBezTo>
                    <a:pt x="2311" y="382"/>
                    <a:pt x="2382" y="346"/>
                    <a:pt x="2454" y="346"/>
                  </a:cubicBezTo>
                  <a:cubicBezTo>
                    <a:pt x="2537" y="346"/>
                    <a:pt x="2597" y="382"/>
                    <a:pt x="2656" y="417"/>
                  </a:cubicBezTo>
                  <a:lnTo>
                    <a:pt x="3168" y="941"/>
                  </a:lnTo>
                  <a:cubicBezTo>
                    <a:pt x="3198" y="971"/>
                    <a:pt x="3239" y="986"/>
                    <a:pt x="3283" y="986"/>
                  </a:cubicBezTo>
                  <a:cubicBezTo>
                    <a:pt x="3326" y="986"/>
                    <a:pt x="3370" y="971"/>
                    <a:pt x="3406" y="941"/>
                  </a:cubicBezTo>
                  <a:cubicBezTo>
                    <a:pt x="3466" y="882"/>
                    <a:pt x="3466" y="775"/>
                    <a:pt x="3406" y="703"/>
                  </a:cubicBezTo>
                  <a:lnTo>
                    <a:pt x="2882" y="179"/>
                  </a:lnTo>
                  <a:cubicBezTo>
                    <a:pt x="2775" y="60"/>
                    <a:pt x="2620" y="1"/>
                    <a:pt x="247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980000"/>
                </a:solidFill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5D40A4"/>
        </a:solidFill>
      </p:bgPr>
    </p:bg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73"/>
          <p:cNvSpPr txBox="1"/>
          <p:nvPr>
            <p:ph type="title"/>
          </p:nvPr>
        </p:nvSpPr>
        <p:spPr>
          <a:xfrm>
            <a:off x="720100" y="205025"/>
            <a:ext cx="7704000" cy="572700"/>
          </a:xfrm>
          <a:prstGeom prst="rect">
            <a:avLst/>
          </a:prstGeom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t" sz="3600">
                <a:solidFill>
                  <a:srgbClr val="FFFFFF"/>
                </a:solidFill>
                <a:latin typeface="Mansalva"/>
                <a:ea typeface="Mansalva"/>
                <a:cs typeface="Mansalva"/>
                <a:sym typeface="Mansalva"/>
              </a:rPr>
              <a:t>➥Tips on to </a:t>
            </a:r>
            <a:r>
              <a:rPr b="0" i="1" lang="it" sz="3600">
                <a:solidFill>
                  <a:srgbClr val="FFFFFF"/>
                </a:solidFill>
                <a:latin typeface="Mansalva"/>
                <a:ea typeface="Mansalva"/>
                <a:cs typeface="Mansalva"/>
                <a:sym typeface="Mansalva"/>
              </a:rPr>
              <a:t>prevent </a:t>
            </a:r>
            <a:r>
              <a:rPr b="0" lang="it" sz="3600">
                <a:solidFill>
                  <a:srgbClr val="FFFFFF"/>
                </a:solidFill>
                <a:latin typeface="Mansalva"/>
                <a:ea typeface="Mansalva"/>
                <a:cs typeface="Mansalva"/>
                <a:sym typeface="Mansalva"/>
              </a:rPr>
              <a:t>cyberbullying</a:t>
            </a:r>
            <a:endParaRPr b="0" sz="3600">
              <a:solidFill>
                <a:srgbClr val="FFFFFF"/>
              </a:solidFill>
              <a:latin typeface="Mansalva"/>
              <a:ea typeface="Mansalva"/>
              <a:cs typeface="Mansalva"/>
              <a:sym typeface="Mansalva"/>
            </a:endParaRPr>
          </a:p>
          <a:p>
            <a:pPr indent="0" lvl="0" marL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t/>
            </a:r>
            <a:endParaRPr b="0" sz="1150">
              <a:solidFill>
                <a:srgbClr val="3A3A3A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1" name="Google Shape;481;p73"/>
          <p:cNvSpPr/>
          <p:nvPr/>
        </p:nvSpPr>
        <p:spPr>
          <a:xfrm rot="5400000">
            <a:off x="7261809" y="1158300"/>
            <a:ext cx="720900" cy="720900"/>
          </a:xfrm>
          <a:prstGeom prst="ellipse">
            <a:avLst/>
          </a:prstGeom>
          <a:solidFill>
            <a:srgbClr val="EDB3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2" name="Google Shape;482;p73"/>
          <p:cNvSpPr txBox="1"/>
          <p:nvPr>
            <p:ph idx="2" type="subTitle"/>
          </p:nvPr>
        </p:nvSpPr>
        <p:spPr>
          <a:xfrm>
            <a:off x="880056" y="1182364"/>
            <a:ext cx="2077500" cy="70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1600">
                <a:solidFill>
                  <a:srgbClr val="FFFFFF"/>
                </a:solidFill>
              </a:rPr>
              <a:t>Stand up</a:t>
            </a:r>
            <a:r>
              <a:rPr lang="it" sz="1600">
                <a:solidFill>
                  <a:srgbClr val="FFFFFF"/>
                </a:solidFill>
              </a:rPr>
              <a:t> for others who are being cyberbullied.</a:t>
            </a:r>
            <a:endParaRPr sz="1600">
              <a:solidFill>
                <a:srgbClr val="FFFFFF"/>
              </a:solidFill>
            </a:endParaRPr>
          </a:p>
        </p:txBody>
      </p:sp>
      <p:sp>
        <p:nvSpPr>
          <p:cNvPr id="483" name="Google Shape;483;p73"/>
          <p:cNvSpPr txBox="1"/>
          <p:nvPr>
            <p:ph idx="4" type="subTitle"/>
          </p:nvPr>
        </p:nvSpPr>
        <p:spPr>
          <a:xfrm>
            <a:off x="880056" y="2342864"/>
            <a:ext cx="2077500" cy="70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1600">
                <a:solidFill>
                  <a:srgbClr val="FFFFFF"/>
                </a:solidFill>
              </a:rPr>
              <a:t>Raise awareness</a:t>
            </a:r>
            <a:r>
              <a:rPr lang="it" sz="1600">
                <a:solidFill>
                  <a:srgbClr val="FFFFFF"/>
                </a:solidFill>
              </a:rPr>
              <a:t>.</a:t>
            </a:r>
            <a:endParaRPr sz="1600">
              <a:solidFill>
                <a:srgbClr val="FFFFFF"/>
              </a:solidFill>
            </a:endParaRPr>
          </a:p>
        </p:txBody>
      </p:sp>
      <p:sp>
        <p:nvSpPr>
          <p:cNvPr id="484" name="Google Shape;484;p73"/>
          <p:cNvSpPr txBox="1"/>
          <p:nvPr>
            <p:ph idx="6" type="subTitle"/>
          </p:nvPr>
        </p:nvSpPr>
        <p:spPr>
          <a:xfrm>
            <a:off x="4850106" y="1106164"/>
            <a:ext cx="2077500" cy="70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1600">
                <a:solidFill>
                  <a:srgbClr val="FFFFFF"/>
                </a:solidFill>
              </a:rPr>
              <a:t>Remember </a:t>
            </a:r>
            <a:r>
              <a:rPr lang="it" sz="1600">
                <a:solidFill>
                  <a:srgbClr val="FFFFFF"/>
                </a:solidFill>
              </a:rPr>
              <a:t>that everything you post is permanent and public.</a:t>
            </a:r>
            <a:endParaRPr sz="1600">
              <a:solidFill>
                <a:srgbClr val="FFFFFF"/>
              </a:solidFill>
            </a:endParaRPr>
          </a:p>
        </p:txBody>
      </p:sp>
      <p:sp>
        <p:nvSpPr>
          <p:cNvPr id="485" name="Google Shape;485;p73"/>
          <p:cNvSpPr txBox="1"/>
          <p:nvPr>
            <p:ph idx="8" type="subTitle"/>
          </p:nvPr>
        </p:nvSpPr>
        <p:spPr>
          <a:xfrm>
            <a:off x="4850106" y="2419064"/>
            <a:ext cx="2077500" cy="70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1600">
                <a:solidFill>
                  <a:srgbClr val="FFFFFF"/>
                </a:solidFill>
              </a:rPr>
              <a:t>Speak </a:t>
            </a:r>
            <a:r>
              <a:rPr lang="it" sz="1600">
                <a:solidFill>
                  <a:srgbClr val="FFFFFF"/>
                </a:solidFill>
              </a:rPr>
              <a:t>to an </a:t>
            </a:r>
            <a:r>
              <a:rPr b="1" lang="it" sz="1600">
                <a:solidFill>
                  <a:srgbClr val="FFFFFF"/>
                </a:solidFill>
              </a:rPr>
              <a:t>authority </a:t>
            </a:r>
            <a:r>
              <a:rPr lang="it" sz="1600">
                <a:solidFill>
                  <a:srgbClr val="FFFFFF"/>
                </a:solidFill>
              </a:rPr>
              <a:t>figure if the need arises.</a:t>
            </a:r>
            <a:endParaRPr sz="1600">
              <a:solidFill>
                <a:srgbClr val="FFFFFF"/>
              </a:solidFill>
            </a:endParaRPr>
          </a:p>
        </p:txBody>
      </p:sp>
      <p:sp>
        <p:nvSpPr>
          <p:cNvPr id="486" name="Google Shape;486;p73"/>
          <p:cNvSpPr/>
          <p:nvPr/>
        </p:nvSpPr>
        <p:spPr>
          <a:xfrm rot="5400000">
            <a:off x="7261809" y="2318800"/>
            <a:ext cx="720900" cy="720900"/>
          </a:xfrm>
          <a:prstGeom prst="ellipse">
            <a:avLst/>
          </a:prstGeom>
          <a:solidFill>
            <a:srgbClr val="EDB3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7" name="Google Shape;487;p73"/>
          <p:cNvSpPr/>
          <p:nvPr/>
        </p:nvSpPr>
        <p:spPr>
          <a:xfrm rot="5400000">
            <a:off x="3291759" y="1158300"/>
            <a:ext cx="720900" cy="720900"/>
          </a:xfrm>
          <a:prstGeom prst="ellipse">
            <a:avLst/>
          </a:prstGeom>
          <a:solidFill>
            <a:srgbClr val="EDB3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8" name="Google Shape;488;p73"/>
          <p:cNvSpPr/>
          <p:nvPr/>
        </p:nvSpPr>
        <p:spPr>
          <a:xfrm rot="5400000">
            <a:off x="3291759" y="2318800"/>
            <a:ext cx="720900" cy="720900"/>
          </a:xfrm>
          <a:prstGeom prst="ellipse">
            <a:avLst/>
          </a:prstGeom>
          <a:solidFill>
            <a:srgbClr val="EDB3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9" name="Google Shape;489;p73"/>
          <p:cNvSpPr txBox="1"/>
          <p:nvPr>
            <p:ph idx="5" type="subTitle"/>
          </p:nvPr>
        </p:nvSpPr>
        <p:spPr>
          <a:xfrm>
            <a:off x="7367277" y="1296000"/>
            <a:ext cx="351900" cy="4455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 sz="3400">
                <a:solidFill>
                  <a:srgbClr val="5D40A4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B</a:t>
            </a:r>
            <a:endParaRPr sz="3400">
              <a:solidFill>
                <a:srgbClr val="5D40A4"/>
              </a:solidFill>
              <a:latin typeface="Kaushan Script"/>
              <a:ea typeface="Kaushan Script"/>
              <a:cs typeface="Kaushan Script"/>
              <a:sym typeface="Kaushan Script"/>
            </a:endParaRPr>
          </a:p>
        </p:txBody>
      </p:sp>
      <p:sp>
        <p:nvSpPr>
          <p:cNvPr id="490" name="Google Shape;490;p73"/>
          <p:cNvSpPr txBox="1"/>
          <p:nvPr>
            <p:ph idx="5" type="subTitle"/>
          </p:nvPr>
        </p:nvSpPr>
        <p:spPr>
          <a:xfrm>
            <a:off x="7296606" y="2456500"/>
            <a:ext cx="498900" cy="4455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 sz="3400">
                <a:solidFill>
                  <a:srgbClr val="5D40A4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D</a:t>
            </a:r>
            <a:endParaRPr sz="3400">
              <a:solidFill>
                <a:srgbClr val="5D40A4"/>
              </a:solidFill>
              <a:latin typeface="Kaushan Script"/>
              <a:ea typeface="Kaushan Script"/>
              <a:cs typeface="Kaushan Script"/>
              <a:sym typeface="Kaushan Script"/>
            </a:endParaRPr>
          </a:p>
        </p:txBody>
      </p:sp>
      <p:sp>
        <p:nvSpPr>
          <p:cNvPr id="491" name="Google Shape;491;p73"/>
          <p:cNvSpPr txBox="1"/>
          <p:nvPr>
            <p:ph idx="5" type="subTitle"/>
          </p:nvPr>
        </p:nvSpPr>
        <p:spPr>
          <a:xfrm>
            <a:off x="3402756" y="1296000"/>
            <a:ext cx="498900" cy="445500"/>
          </a:xfrm>
          <a:prstGeom prst="rect">
            <a:avLst/>
          </a:prstGeom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 sz="3400">
                <a:solidFill>
                  <a:srgbClr val="5D40A4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A</a:t>
            </a:r>
            <a:endParaRPr sz="3400">
              <a:solidFill>
                <a:srgbClr val="5D40A4"/>
              </a:solidFill>
              <a:latin typeface="Kaushan Script"/>
              <a:ea typeface="Kaushan Script"/>
              <a:cs typeface="Kaushan Script"/>
              <a:sym typeface="Kaushan Script"/>
            </a:endParaRPr>
          </a:p>
        </p:txBody>
      </p:sp>
      <p:sp>
        <p:nvSpPr>
          <p:cNvPr id="492" name="Google Shape;492;p73"/>
          <p:cNvSpPr txBox="1"/>
          <p:nvPr>
            <p:ph idx="5" type="subTitle"/>
          </p:nvPr>
        </p:nvSpPr>
        <p:spPr>
          <a:xfrm>
            <a:off x="3326556" y="2456500"/>
            <a:ext cx="498900" cy="4455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 sz="3400">
                <a:solidFill>
                  <a:srgbClr val="5D40A4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C</a:t>
            </a:r>
            <a:endParaRPr sz="3400">
              <a:solidFill>
                <a:srgbClr val="5D40A4"/>
              </a:solidFill>
              <a:latin typeface="Kaushan Script"/>
              <a:ea typeface="Kaushan Script"/>
              <a:cs typeface="Kaushan Script"/>
              <a:sym typeface="Kaushan Script"/>
            </a:endParaRPr>
          </a:p>
        </p:txBody>
      </p:sp>
      <p:sp>
        <p:nvSpPr>
          <p:cNvPr id="493" name="Google Shape;493;p73"/>
          <p:cNvSpPr/>
          <p:nvPr/>
        </p:nvSpPr>
        <p:spPr>
          <a:xfrm rot="5400000">
            <a:off x="3291759" y="3479300"/>
            <a:ext cx="720900" cy="720900"/>
          </a:xfrm>
          <a:prstGeom prst="ellipse">
            <a:avLst/>
          </a:prstGeom>
          <a:solidFill>
            <a:srgbClr val="EDB3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4" name="Google Shape;494;p73"/>
          <p:cNvSpPr/>
          <p:nvPr/>
        </p:nvSpPr>
        <p:spPr>
          <a:xfrm rot="5400000">
            <a:off x="7261809" y="3456450"/>
            <a:ext cx="720900" cy="720900"/>
          </a:xfrm>
          <a:prstGeom prst="ellipse">
            <a:avLst/>
          </a:prstGeom>
          <a:solidFill>
            <a:srgbClr val="EDB39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5" name="Google Shape;495;p73"/>
          <p:cNvSpPr txBox="1"/>
          <p:nvPr/>
        </p:nvSpPr>
        <p:spPr>
          <a:xfrm>
            <a:off x="3296250" y="3464600"/>
            <a:ext cx="559500" cy="708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3400">
                <a:solidFill>
                  <a:schemeClr val="dk2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E</a:t>
            </a:r>
            <a:endParaRPr b="1" sz="3400">
              <a:solidFill>
                <a:schemeClr val="dk2"/>
              </a:solidFill>
              <a:latin typeface="Kaushan Script"/>
              <a:ea typeface="Kaushan Script"/>
              <a:cs typeface="Kaushan Script"/>
              <a:sym typeface="Kaushan Script"/>
            </a:endParaRPr>
          </a:p>
        </p:txBody>
      </p:sp>
      <p:sp>
        <p:nvSpPr>
          <p:cNvPr id="496" name="Google Shape;496;p73"/>
          <p:cNvSpPr txBox="1"/>
          <p:nvPr/>
        </p:nvSpPr>
        <p:spPr>
          <a:xfrm>
            <a:off x="7395100" y="3479100"/>
            <a:ext cx="1147500" cy="708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3400">
                <a:solidFill>
                  <a:schemeClr val="dk2"/>
                </a:solidFill>
                <a:latin typeface="Kaushan Script"/>
                <a:ea typeface="Kaushan Script"/>
                <a:cs typeface="Kaushan Script"/>
                <a:sym typeface="Kaushan Script"/>
              </a:rPr>
              <a:t>F</a:t>
            </a:r>
            <a:endParaRPr b="1" sz="3400">
              <a:solidFill>
                <a:schemeClr val="dk2"/>
              </a:solidFill>
              <a:latin typeface="Kaushan Script"/>
              <a:ea typeface="Kaushan Script"/>
              <a:cs typeface="Kaushan Script"/>
              <a:sym typeface="Kaushan Script"/>
            </a:endParaRPr>
          </a:p>
        </p:txBody>
      </p:sp>
      <p:sp>
        <p:nvSpPr>
          <p:cNvPr id="497" name="Google Shape;497;p73"/>
          <p:cNvSpPr txBox="1"/>
          <p:nvPr/>
        </p:nvSpPr>
        <p:spPr>
          <a:xfrm>
            <a:off x="1065275" y="3523925"/>
            <a:ext cx="18924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1600">
                <a:solidFill>
                  <a:srgbClr val="FFFFFF"/>
                </a:solidFill>
                <a:latin typeface="Didact Gothic"/>
                <a:ea typeface="Didact Gothic"/>
                <a:cs typeface="Didact Gothic"/>
                <a:sym typeface="Didact Gothic"/>
              </a:rPr>
              <a:t>Check </a:t>
            </a:r>
            <a:r>
              <a:rPr lang="it" sz="1600">
                <a:solidFill>
                  <a:srgbClr val="FFFFFF"/>
                </a:solidFill>
                <a:latin typeface="Didact Gothic"/>
                <a:ea typeface="Didact Gothic"/>
                <a:cs typeface="Didact Gothic"/>
                <a:sym typeface="Didact Gothic"/>
              </a:rPr>
              <a:t>your privacy settings.</a:t>
            </a:r>
            <a:endParaRPr sz="1600">
              <a:solidFill>
                <a:srgbClr val="FFFFFF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498" name="Google Shape;498;p73"/>
          <p:cNvSpPr txBox="1"/>
          <p:nvPr/>
        </p:nvSpPr>
        <p:spPr>
          <a:xfrm>
            <a:off x="4995250" y="3498900"/>
            <a:ext cx="18924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1600">
                <a:solidFill>
                  <a:srgbClr val="FFFFFF"/>
                </a:solidFill>
                <a:latin typeface="Didact Gothic"/>
                <a:ea typeface="Didact Gothic"/>
                <a:cs typeface="Didact Gothic"/>
                <a:sym typeface="Didact Gothic"/>
              </a:rPr>
              <a:t>Avoid </a:t>
            </a:r>
            <a:r>
              <a:rPr lang="it" sz="1600">
                <a:solidFill>
                  <a:srgbClr val="FFFFFF"/>
                </a:solidFill>
                <a:latin typeface="Didact Gothic"/>
                <a:ea typeface="Didact Gothic"/>
                <a:cs typeface="Didact Gothic"/>
                <a:sym typeface="Didact Gothic"/>
              </a:rPr>
              <a:t>taking compromising photos.</a:t>
            </a:r>
            <a:endParaRPr sz="1600">
              <a:solidFill>
                <a:srgbClr val="FFFFFF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3" name="Google Shape;503;p74"/>
          <p:cNvPicPr preferRelativeResize="0"/>
          <p:nvPr/>
        </p:nvPicPr>
        <p:blipFill rotWithShape="1">
          <a:blip r:embed="rId3">
            <a:alphaModFix/>
          </a:blip>
          <a:srcRect b="8227" l="20744" r="14019" t="14005"/>
          <a:stretch/>
        </p:blipFill>
        <p:spPr>
          <a:xfrm>
            <a:off x="1118550" y="1104975"/>
            <a:ext cx="6762924" cy="3578150"/>
          </a:xfrm>
          <a:prstGeom prst="rect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1200000" dist="19050">
              <a:srgbClr val="000000">
                <a:alpha val="91000"/>
              </a:srgbClr>
            </a:outerShdw>
          </a:effectLst>
        </p:spPr>
      </p:pic>
      <p:sp>
        <p:nvSpPr>
          <p:cNvPr id="504" name="Google Shape;504;p74"/>
          <p:cNvSpPr txBox="1"/>
          <p:nvPr/>
        </p:nvSpPr>
        <p:spPr>
          <a:xfrm>
            <a:off x="1118550" y="281550"/>
            <a:ext cx="6762900" cy="6156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it" sz="28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WHERE </a:t>
            </a:r>
            <a:r>
              <a:rPr b="1" lang="it" sz="28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ARE PEOPLE CYBERBULLIED?</a:t>
            </a:r>
            <a:endParaRPr b="1" sz="28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DB390"/>
        </a:solidFill>
      </p:bgPr>
    </p:bg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75"/>
          <p:cNvSpPr txBox="1"/>
          <p:nvPr>
            <p:ph type="title"/>
          </p:nvPr>
        </p:nvSpPr>
        <p:spPr>
          <a:xfrm>
            <a:off x="720100" y="281225"/>
            <a:ext cx="7704000" cy="5727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it" sz="3800">
                <a:solidFill>
                  <a:schemeClr val="dk2"/>
                </a:solidFill>
                <a:latin typeface="Sofia"/>
                <a:ea typeface="Sofia"/>
                <a:cs typeface="Sofia"/>
                <a:sym typeface="Sofia"/>
              </a:rPr>
              <a:t>The actions by social networks</a:t>
            </a:r>
            <a:endParaRPr b="0" i="1" sz="3800">
              <a:solidFill>
                <a:schemeClr val="dk2"/>
              </a:solidFill>
              <a:latin typeface="Sofia"/>
              <a:ea typeface="Sofia"/>
              <a:cs typeface="Sofia"/>
              <a:sym typeface="Sofia"/>
            </a:endParaRPr>
          </a:p>
        </p:txBody>
      </p:sp>
      <p:sp>
        <p:nvSpPr>
          <p:cNvPr id="510" name="Google Shape;510;p75"/>
          <p:cNvSpPr/>
          <p:nvPr/>
        </p:nvSpPr>
        <p:spPr>
          <a:xfrm>
            <a:off x="1315350" y="1930525"/>
            <a:ext cx="1096200" cy="1096200"/>
          </a:xfrm>
          <a:prstGeom prst="ellipse">
            <a:avLst/>
          </a:prstGeom>
          <a:solidFill>
            <a:srgbClr val="000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1" name="Google Shape;511;p75"/>
          <p:cNvSpPr/>
          <p:nvPr/>
        </p:nvSpPr>
        <p:spPr>
          <a:xfrm>
            <a:off x="4024000" y="1947450"/>
            <a:ext cx="1096200" cy="1096200"/>
          </a:xfrm>
          <a:prstGeom prst="ellipse">
            <a:avLst/>
          </a:prstGeom>
          <a:solidFill>
            <a:srgbClr val="F0004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2" name="Google Shape;512;p75"/>
          <p:cNvSpPr/>
          <p:nvPr/>
        </p:nvSpPr>
        <p:spPr>
          <a:xfrm>
            <a:off x="6666413" y="1949250"/>
            <a:ext cx="1096200" cy="1096200"/>
          </a:xfrm>
          <a:prstGeom prst="ellipse">
            <a:avLst/>
          </a:prstGeom>
          <a:solidFill>
            <a:srgbClr val="00A1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3" name="Google Shape;513;p75"/>
          <p:cNvSpPr txBox="1"/>
          <p:nvPr/>
        </p:nvSpPr>
        <p:spPr>
          <a:xfrm>
            <a:off x="1093800" y="1222388"/>
            <a:ext cx="1539300" cy="4647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3000">
                <a:solidFill>
                  <a:srgbClr val="0000FF"/>
                </a:solidFill>
                <a:latin typeface="BenchNine"/>
                <a:ea typeface="BenchNine"/>
                <a:cs typeface="BenchNine"/>
                <a:sym typeface="BenchNine"/>
              </a:rPr>
              <a:t>FACEBOOK</a:t>
            </a:r>
            <a:endParaRPr b="1" sz="3000">
              <a:solidFill>
                <a:srgbClr val="0000FF"/>
              </a:solidFill>
              <a:latin typeface="BenchNine"/>
              <a:ea typeface="BenchNine"/>
              <a:cs typeface="BenchNine"/>
              <a:sym typeface="BenchNine"/>
            </a:endParaRPr>
          </a:p>
        </p:txBody>
      </p:sp>
      <p:sp>
        <p:nvSpPr>
          <p:cNvPr id="514" name="Google Shape;514;p75"/>
          <p:cNvSpPr txBox="1"/>
          <p:nvPr/>
        </p:nvSpPr>
        <p:spPr>
          <a:xfrm>
            <a:off x="556375" y="4179525"/>
            <a:ext cx="2463600" cy="763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1828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b="1" lang="it" sz="1700">
                <a:solidFill>
                  <a:srgbClr val="0000FF"/>
                </a:solidFill>
                <a:latin typeface="Didact Gothic"/>
                <a:ea typeface="Didact Gothic"/>
                <a:cs typeface="Didact Gothic"/>
                <a:sym typeface="Didact Gothic"/>
              </a:rPr>
              <a:t>Facebook </a:t>
            </a:r>
            <a:r>
              <a:rPr lang="it" sz="1700">
                <a:latin typeface="Didact Gothic"/>
                <a:ea typeface="Didact Gothic"/>
                <a:cs typeface="Didact Gothic"/>
                <a:sym typeface="Didact Gothic"/>
              </a:rPr>
              <a:t>developed a </a:t>
            </a:r>
            <a:r>
              <a:rPr b="1" lang="it" sz="1700">
                <a:latin typeface="Didact Gothic"/>
                <a:ea typeface="Didact Gothic"/>
                <a:cs typeface="Didact Gothic"/>
                <a:sym typeface="Didact Gothic"/>
              </a:rPr>
              <a:t>platform </a:t>
            </a:r>
            <a:r>
              <a:rPr lang="it" sz="1700">
                <a:latin typeface="Didact Gothic"/>
                <a:ea typeface="Didact Gothic"/>
                <a:cs typeface="Didact Gothic"/>
                <a:sym typeface="Didact Gothic"/>
              </a:rPr>
              <a:t>to help children and  parents that are looking for support about bullying </a:t>
            </a:r>
            <a:r>
              <a:rPr b="1" lang="it" sz="1700">
                <a:latin typeface="Didact Gothic"/>
                <a:ea typeface="Didact Gothic"/>
                <a:cs typeface="Didact Gothic"/>
                <a:sym typeface="Didact Gothic"/>
              </a:rPr>
              <a:t>issues</a:t>
            </a:r>
            <a:r>
              <a:rPr lang="it" sz="1700">
                <a:latin typeface="Didact Gothic"/>
                <a:ea typeface="Didact Gothic"/>
                <a:cs typeface="Didact Gothic"/>
                <a:sym typeface="Didact Gothic"/>
              </a:rPr>
              <a:t>.</a:t>
            </a:r>
            <a:endParaRPr sz="17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515" name="Google Shape;515;p75"/>
          <p:cNvSpPr txBox="1"/>
          <p:nvPr/>
        </p:nvSpPr>
        <p:spPr>
          <a:xfrm>
            <a:off x="3802350" y="1222388"/>
            <a:ext cx="1539300" cy="4647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3000">
                <a:solidFill>
                  <a:srgbClr val="F00047"/>
                </a:solidFill>
                <a:latin typeface="BenchNine"/>
                <a:ea typeface="BenchNine"/>
                <a:cs typeface="BenchNine"/>
                <a:sym typeface="BenchNine"/>
              </a:rPr>
              <a:t>INSTAGRAM</a:t>
            </a:r>
            <a:endParaRPr b="1" sz="3000">
              <a:solidFill>
                <a:srgbClr val="F00047"/>
              </a:solidFill>
              <a:latin typeface="BenchNine"/>
              <a:ea typeface="BenchNine"/>
              <a:cs typeface="BenchNine"/>
              <a:sym typeface="BenchNine"/>
            </a:endParaRPr>
          </a:p>
        </p:txBody>
      </p:sp>
      <p:sp>
        <p:nvSpPr>
          <p:cNvPr id="516" name="Google Shape;516;p75"/>
          <p:cNvSpPr txBox="1"/>
          <p:nvPr/>
        </p:nvSpPr>
        <p:spPr>
          <a:xfrm>
            <a:off x="3389250" y="3417525"/>
            <a:ext cx="2463600" cy="763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1828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b="1" lang="it" sz="1800">
                <a:solidFill>
                  <a:srgbClr val="F00047"/>
                </a:solidFill>
                <a:latin typeface="Didact Gothic"/>
                <a:ea typeface="Didact Gothic"/>
                <a:cs typeface="Didact Gothic"/>
                <a:sym typeface="Didact Gothic"/>
              </a:rPr>
              <a:t>Instagram</a:t>
            </a:r>
            <a:r>
              <a:rPr b="1" lang="it" sz="1800">
                <a:latin typeface="Didact Gothic"/>
                <a:ea typeface="Didact Gothic"/>
                <a:cs typeface="Didact Gothic"/>
                <a:sym typeface="Didact Gothic"/>
              </a:rPr>
              <a:t> </a:t>
            </a:r>
            <a:r>
              <a:rPr lang="it" sz="1800">
                <a:latin typeface="Didact Gothic"/>
                <a:ea typeface="Didact Gothic"/>
                <a:cs typeface="Didact Gothic"/>
                <a:sym typeface="Didact Gothic"/>
              </a:rPr>
              <a:t>introduced a </a:t>
            </a:r>
            <a:r>
              <a:rPr b="1" lang="it" sz="1800">
                <a:latin typeface="Didact Gothic"/>
                <a:ea typeface="Didact Gothic"/>
                <a:cs typeface="Didact Gothic"/>
                <a:sym typeface="Didact Gothic"/>
              </a:rPr>
              <a:t>filter </a:t>
            </a:r>
            <a:r>
              <a:rPr lang="it" sz="1800">
                <a:latin typeface="Didact Gothic"/>
                <a:ea typeface="Didact Gothic"/>
                <a:cs typeface="Didact Gothic"/>
                <a:sym typeface="Didact Gothic"/>
              </a:rPr>
              <a:t>that detects and </a:t>
            </a:r>
            <a:r>
              <a:rPr b="1" lang="it" sz="1800">
                <a:latin typeface="Didact Gothic"/>
                <a:ea typeface="Didact Gothic"/>
                <a:cs typeface="Didact Gothic"/>
                <a:sym typeface="Didact Gothic"/>
              </a:rPr>
              <a:t>obscures </a:t>
            </a:r>
            <a:r>
              <a:rPr lang="it" sz="1800">
                <a:latin typeface="Didact Gothic"/>
                <a:ea typeface="Didact Gothic"/>
                <a:cs typeface="Didact Gothic"/>
                <a:sym typeface="Didact Gothic"/>
              </a:rPr>
              <a:t>bullies.</a:t>
            </a:r>
            <a:endParaRPr sz="18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517" name="Google Shape;517;p75"/>
          <p:cNvSpPr txBox="1"/>
          <p:nvPr/>
        </p:nvSpPr>
        <p:spPr>
          <a:xfrm>
            <a:off x="6494650" y="1222388"/>
            <a:ext cx="1539300" cy="4647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3000">
                <a:solidFill>
                  <a:srgbClr val="00A100"/>
                </a:solidFill>
                <a:latin typeface="BenchNine"/>
                <a:ea typeface="BenchNine"/>
                <a:cs typeface="BenchNine"/>
                <a:sym typeface="BenchNine"/>
              </a:rPr>
              <a:t>GOOGLE</a:t>
            </a:r>
            <a:endParaRPr b="1" sz="3000">
              <a:solidFill>
                <a:srgbClr val="00A100"/>
              </a:solidFill>
              <a:latin typeface="BenchNine"/>
              <a:ea typeface="BenchNine"/>
              <a:cs typeface="BenchNine"/>
              <a:sym typeface="BenchNine"/>
            </a:endParaRPr>
          </a:p>
        </p:txBody>
      </p:sp>
      <p:sp>
        <p:nvSpPr>
          <p:cNvPr id="518" name="Google Shape;518;p75"/>
          <p:cNvSpPr txBox="1"/>
          <p:nvPr/>
        </p:nvSpPr>
        <p:spPr>
          <a:xfrm>
            <a:off x="6005350" y="4232275"/>
            <a:ext cx="2727600" cy="763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1828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b="1" lang="it" sz="1700">
                <a:solidFill>
                  <a:srgbClr val="00A100"/>
                </a:solidFill>
                <a:latin typeface="Didact Gothic"/>
                <a:ea typeface="Didact Gothic"/>
                <a:cs typeface="Didact Gothic"/>
                <a:sym typeface="Didact Gothic"/>
              </a:rPr>
              <a:t>Google </a:t>
            </a:r>
            <a:r>
              <a:rPr lang="it" sz="1700">
                <a:latin typeface="Didact Gothic"/>
                <a:ea typeface="Didact Gothic"/>
                <a:cs typeface="Didact Gothic"/>
                <a:sym typeface="Didact Gothic"/>
              </a:rPr>
              <a:t>with an </a:t>
            </a:r>
            <a:r>
              <a:rPr b="1" lang="it" sz="1700">
                <a:latin typeface="Didact Gothic"/>
                <a:ea typeface="Didact Gothic"/>
                <a:cs typeface="Didact Gothic"/>
                <a:sym typeface="Didact Gothic"/>
              </a:rPr>
              <a:t>app </a:t>
            </a:r>
            <a:r>
              <a:rPr lang="it" sz="1700">
                <a:latin typeface="Didact Gothic"/>
                <a:ea typeface="Didact Gothic"/>
                <a:cs typeface="Didact Gothic"/>
                <a:sym typeface="Didact Gothic"/>
              </a:rPr>
              <a:t>filters words and searches on the internet and checks on the apps that your </a:t>
            </a:r>
            <a:r>
              <a:rPr b="1" lang="it" sz="1700">
                <a:latin typeface="Didact Gothic"/>
                <a:ea typeface="Didact Gothic"/>
                <a:cs typeface="Didact Gothic"/>
                <a:sym typeface="Didact Gothic"/>
              </a:rPr>
              <a:t>child </a:t>
            </a:r>
            <a:r>
              <a:rPr lang="it" sz="1700">
                <a:latin typeface="Didact Gothic"/>
                <a:ea typeface="Didact Gothic"/>
                <a:cs typeface="Didact Gothic"/>
                <a:sym typeface="Didact Gothic"/>
              </a:rPr>
              <a:t>can </a:t>
            </a:r>
            <a:r>
              <a:rPr b="1" lang="it" sz="1700">
                <a:latin typeface="Didact Gothic"/>
                <a:ea typeface="Didact Gothic"/>
                <a:cs typeface="Didact Gothic"/>
                <a:sym typeface="Didact Gothic"/>
              </a:rPr>
              <a:t>download</a:t>
            </a:r>
            <a:r>
              <a:rPr lang="it" sz="1700">
                <a:latin typeface="Didact Gothic"/>
                <a:ea typeface="Didact Gothic"/>
                <a:cs typeface="Didact Gothic"/>
                <a:sym typeface="Didact Gothic"/>
              </a:rPr>
              <a:t>.</a:t>
            </a:r>
            <a:endParaRPr sz="1700"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519" name="Google Shape;519;p75"/>
          <p:cNvSpPr/>
          <p:nvPr/>
        </p:nvSpPr>
        <p:spPr>
          <a:xfrm>
            <a:off x="1457400" y="2048850"/>
            <a:ext cx="860845" cy="859540"/>
          </a:xfrm>
          <a:custGeom>
            <a:rect b="b" l="l" r="r" t="t"/>
            <a:pathLst>
              <a:path extrusionOk="0" h="10872" w="10860">
                <a:moveTo>
                  <a:pt x="5430" y="1"/>
                </a:moveTo>
                <a:cubicBezTo>
                  <a:pt x="3990" y="1"/>
                  <a:pt x="2608" y="560"/>
                  <a:pt x="1596" y="1584"/>
                </a:cubicBezTo>
                <a:cubicBezTo>
                  <a:pt x="561" y="2620"/>
                  <a:pt x="1" y="3989"/>
                  <a:pt x="1" y="5430"/>
                </a:cubicBezTo>
                <a:cubicBezTo>
                  <a:pt x="1" y="6561"/>
                  <a:pt x="346" y="7645"/>
                  <a:pt x="1001" y="8573"/>
                </a:cubicBezTo>
                <a:cubicBezTo>
                  <a:pt x="1632" y="9466"/>
                  <a:pt x="2513" y="10145"/>
                  <a:pt x="3537" y="10538"/>
                </a:cubicBezTo>
                <a:cubicBezTo>
                  <a:pt x="3559" y="10544"/>
                  <a:pt x="3579" y="10547"/>
                  <a:pt x="3599" y="10547"/>
                </a:cubicBezTo>
                <a:cubicBezTo>
                  <a:pt x="3656" y="10547"/>
                  <a:pt x="3704" y="10522"/>
                  <a:pt x="3740" y="10478"/>
                </a:cubicBezTo>
                <a:cubicBezTo>
                  <a:pt x="3763" y="10443"/>
                  <a:pt x="3763" y="10395"/>
                  <a:pt x="3763" y="10371"/>
                </a:cubicBezTo>
                <a:lnTo>
                  <a:pt x="3763" y="7275"/>
                </a:lnTo>
                <a:cubicBezTo>
                  <a:pt x="3763" y="7180"/>
                  <a:pt x="3692" y="7097"/>
                  <a:pt x="3585" y="7097"/>
                </a:cubicBezTo>
                <a:lnTo>
                  <a:pt x="2156" y="7097"/>
                </a:lnTo>
                <a:lnTo>
                  <a:pt x="2156" y="5835"/>
                </a:lnTo>
                <a:lnTo>
                  <a:pt x="3585" y="5835"/>
                </a:lnTo>
                <a:cubicBezTo>
                  <a:pt x="3680" y="5835"/>
                  <a:pt x="3763" y="5751"/>
                  <a:pt x="3763" y="5656"/>
                </a:cubicBezTo>
                <a:lnTo>
                  <a:pt x="3763" y="5430"/>
                </a:lnTo>
                <a:cubicBezTo>
                  <a:pt x="3763" y="3942"/>
                  <a:pt x="5180" y="2632"/>
                  <a:pt x="6799" y="2632"/>
                </a:cubicBezTo>
                <a:lnTo>
                  <a:pt x="7550" y="2632"/>
                </a:lnTo>
                <a:lnTo>
                  <a:pt x="7550" y="3894"/>
                </a:lnTo>
                <a:lnTo>
                  <a:pt x="6799" y="3894"/>
                </a:lnTo>
                <a:cubicBezTo>
                  <a:pt x="6311" y="3894"/>
                  <a:pt x="5883" y="4025"/>
                  <a:pt x="5561" y="4287"/>
                </a:cubicBezTo>
                <a:cubicBezTo>
                  <a:pt x="5228" y="4561"/>
                  <a:pt x="5025" y="4966"/>
                  <a:pt x="5025" y="5430"/>
                </a:cubicBezTo>
                <a:lnTo>
                  <a:pt x="5025" y="5656"/>
                </a:lnTo>
                <a:cubicBezTo>
                  <a:pt x="5025" y="5740"/>
                  <a:pt x="5109" y="5835"/>
                  <a:pt x="5204" y="5835"/>
                </a:cubicBezTo>
                <a:lnTo>
                  <a:pt x="5883" y="5835"/>
                </a:lnTo>
                <a:cubicBezTo>
                  <a:pt x="5966" y="5835"/>
                  <a:pt x="6061" y="5751"/>
                  <a:pt x="6061" y="5656"/>
                </a:cubicBezTo>
                <a:cubicBezTo>
                  <a:pt x="6061" y="5561"/>
                  <a:pt x="5978" y="5478"/>
                  <a:pt x="5883" y="5478"/>
                </a:cubicBezTo>
                <a:lnTo>
                  <a:pt x="5371" y="5478"/>
                </a:lnTo>
                <a:lnTo>
                  <a:pt x="5371" y="5418"/>
                </a:lnTo>
                <a:cubicBezTo>
                  <a:pt x="5371" y="4525"/>
                  <a:pt x="6145" y="4204"/>
                  <a:pt x="6799" y="4204"/>
                </a:cubicBezTo>
                <a:lnTo>
                  <a:pt x="7704" y="4204"/>
                </a:lnTo>
                <a:cubicBezTo>
                  <a:pt x="7800" y="4204"/>
                  <a:pt x="7883" y="4132"/>
                  <a:pt x="7883" y="4025"/>
                </a:cubicBezTo>
                <a:lnTo>
                  <a:pt x="7883" y="2418"/>
                </a:lnTo>
                <a:cubicBezTo>
                  <a:pt x="7883" y="2334"/>
                  <a:pt x="7811" y="2239"/>
                  <a:pt x="7704" y="2239"/>
                </a:cubicBezTo>
                <a:lnTo>
                  <a:pt x="6799" y="2239"/>
                </a:lnTo>
                <a:cubicBezTo>
                  <a:pt x="5966" y="2239"/>
                  <a:pt x="5121" y="2572"/>
                  <a:pt x="4466" y="3156"/>
                </a:cubicBezTo>
                <a:cubicBezTo>
                  <a:pt x="3799" y="3763"/>
                  <a:pt x="3418" y="4549"/>
                  <a:pt x="3418" y="5382"/>
                </a:cubicBezTo>
                <a:lnTo>
                  <a:pt x="3418" y="5442"/>
                </a:lnTo>
                <a:lnTo>
                  <a:pt x="1989" y="5442"/>
                </a:lnTo>
                <a:cubicBezTo>
                  <a:pt x="1906" y="5442"/>
                  <a:pt x="1811" y="5513"/>
                  <a:pt x="1811" y="5620"/>
                </a:cubicBezTo>
                <a:lnTo>
                  <a:pt x="1811" y="7228"/>
                </a:lnTo>
                <a:cubicBezTo>
                  <a:pt x="1811" y="7323"/>
                  <a:pt x="1894" y="7406"/>
                  <a:pt x="1989" y="7406"/>
                </a:cubicBezTo>
                <a:lnTo>
                  <a:pt x="3418" y="7406"/>
                </a:lnTo>
                <a:lnTo>
                  <a:pt x="3418" y="10085"/>
                </a:lnTo>
                <a:cubicBezTo>
                  <a:pt x="1561" y="9300"/>
                  <a:pt x="346" y="7442"/>
                  <a:pt x="346" y="5418"/>
                </a:cubicBezTo>
                <a:cubicBezTo>
                  <a:pt x="346" y="2596"/>
                  <a:pt x="2620" y="322"/>
                  <a:pt x="5430" y="322"/>
                </a:cubicBezTo>
                <a:cubicBezTo>
                  <a:pt x="8228" y="322"/>
                  <a:pt x="10526" y="2620"/>
                  <a:pt x="10526" y="5418"/>
                </a:cubicBezTo>
                <a:cubicBezTo>
                  <a:pt x="10526" y="8228"/>
                  <a:pt x="8240" y="10502"/>
                  <a:pt x="5430" y="10502"/>
                </a:cubicBezTo>
                <a:lnTo>
                  <a:pt x="5371" y="10502"/>
                </a:lnTo>
                <a:lnTo>
                  <a:pt x="5371" y="7418"/>
                </a:lnTo>
                <a:lnTo>
                  <a:pt x="7728" y="7418"/>
                </a:lnTo>
                <a:cubicBezTo>
                  <a:pt x="7811" y="7418"/>
                  <a:pt x="7907" y="7347"/>
                  <a:pt x="7907" y="7240"/>
                </a:cubicBezTo>
                <a:lnTo>
                  <a:pt x="7907" y="5656"/>
                </a:lnTo>
                <a:cubicBezTo>
                  <a:pt x="7907" y="5561"/>
                  <a:pt x="7823" y="5478"/>
                  <a:pt x="7728" y="5478"/>
                </a:cubicBezTo>
                <a:lnTo>
                  <a:pt x="6728" y="5478"/>
                </a:lnTo>
                <a:cubicBezTo>
                  <a:pt x="6633" y="5478"/>
                  <a:pt x="6549" y="5549"/>
                  <a:pt x="6549" y="5656"/>
                </a:cubicBezTo>
                <a:cubicBezTo>
                  <a:pt x="6549" y="5740"/>
                  <a:pt x="6621" y="5835"/>
                  <a:pt x="6728" y="5835"/>
                </a:cubicBezTo>
                <a:lnTo>
                  <a:pt x="7561" y="5835"/>
                </a:lnTo>
                <a:lnTo>
                  <a:pt x="7561" y="7097"/>
                </a:lnTo>
                <a:lnTo>
                  <a:pt x="5204" y="7097"/>
                </a:lnTo>
                <a:cubicBezTo>
                  <a:pt x="5121" y="7097"/>
                  <a:pt x="5025" y="7168"/>
                  <a:pt x="5025" y="7275"/>
                </a:cubicBezTo>
                <a:lnTo>
                  <a:pt x="5025" y="10693"/>
                </a:lnTo>
                <a:cubicBezTo>
                  <a:pt x="5025" y="10788"/>
                  <a:pt x="5109" y="10859"/>
                  <a:pt x="5192" y="10871"/>
                </a:cubicBezTo>
                <a:lnTo>
                  <a:pt x="5430" y="10871"/>
                </a:lnTo>
                <a:cubicBezTo>
                  <a:pt x="6871" y="10871"/>
                  <a:pt x="8240" y="10312"/>
                  <a:pt x="9276" y="9288"/>
                </a:cubicBezTo>
                <a:cubicBezTo>
                  <a:pt x="10300" y="8252"/>
                  <a:pt x="10859" y="6883"/>
                  <a:pt x="10859" y="5442"/>
                </a:cubicBezTo>
                <a:cubicBezTo>
                  <a:pt x="10859" y="3989"/>
                  <a:pt x="10300" y="2620"/>
                  <a:pt x="9276" y="1584"/>
                </a:cubicBezTo>
                <a:cubicBezTo>
                  <a:pt x="8240" y="560"/>
                  <a:pt x="6871" y="1"/>
                  <a:pt x="5430" y="1"/>
                </a:cubicBezTo>
                <a:close/>
              </a:path>
            </a:pathLst>
          </a:cu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0000FF"/>
              </a:solidFill>
              <a:highlight>
                <a:srgbClr val="0000FF"/>
              </a:highlight>
            </a:endParaRPr>
          </a:p>
        </p:txBody>
      </p:sp>
      <p:grpSp>
        <p:nvGrpSpPr>
          <p:cNvPr id="520" name="Google Shape;520;p75"/>
          <p:cNvGrpSpPr/>
          <p:nvPr/>
        </p:nvGrpSpPr>
        <p:grpSpPr>
          <a:xfrm>
            <a:off x="4142231" y="2065771"/>
            <a:ext cx="859533" cy="859552"/>
            <a:chOff x="3303268" y="3817349"/>
            <a:chExt cx="346056" cy="345674"/>
          </a:xfrm>
        </p:grpSpPr>
        <p:sp>
          <p:nvSpPr>
            <p:cNvPr id="521" name="Google Shape;521;p75"/>
            <p:cNvSpPr/>
            <p:nvPr/>
          </p:nvSpPr>
          <p:spPr>
            <a:xfrm>
              <a:off x="3303268" y="3817349"/>
              <a:ext cx="346056" cy="345674"/>
            </a:xfrm>
            <a:custGeom>
              <a:rect b="b" l="l" r="r" t="t"/>
              <a:pathLst>
                <a:path extrusionOk="0" h="10860" w="10872">
                  <a:moveTo>
                    <a:pt x="5418" y="334"/>
                  </a:moveTo>
                  <a:cubicBezTo>
                    <a:pt x="8228" y="334"/>
                    <a:pt x="10514" y="2608"/>
                    <a:pt x="10514" y="5430"/>
                  </a:cubicBezTo>
                  <a:cubicBezTo>
                    <a:pt x="10514" y="8240"/>
                    <a:pt x="8228" y="10514"/>
                    <a:pt x="5418" y="10514"/>
                  </a:cubicBezTo>
                  <a:cubicBezTo>
                    <a:pt x="2608" y="10514"/>
                    <a:pt x="334" y="8240"/>
                    <a:pt x="334" y="5430"/>
                  </a:cubicBezTo>
                  <a:cubicBezTo>
                    <a:pt x="334" y="2608"/>
                    <a:pt x="2608" y="334"/>
                    <a:pt x="5418" y="334"/>
                  </a:cubicBezTo>
                  <a:close/>
                  <a:moveTo>
                    <a:pt x="5430" y="1"/>
                  </a:moveTo>
                  <a:cubicBezTo>
                    <a:pt x="3989" y="1"/>
                    <a:pt x="2620" y="560"/>
                    <a:pt x="1596" y="1584"/>
                  </a:cubicBezTo>
                  <a:cubicBezTo>
                    <a:pt x="572" y="2620"/>
                    <a:pt x="1" y="3989"/>
                    <a:pt x="1" y="5430"/>
                  </a:cubicBezTo>
                  <a:cubicBezTo>
                    <a:pt x="1" y="6871"/>
                    <a:pt x="572" y="8240"/>
                    <a:pt x="1596" y="9264"/>
                  </a:cubicBezTo>
                  <a:cubicBezTo>
                    <a:pt x="2620" y="10300"/>
                    <a:pt x="3989" y="10859"/>
                    <a:pt x="5430" y="10859"/>
                  </a:cubicBezTo>
                  <a:cubicBezTo>
                    <a:pt x="6883" y="10859"/>
                    <a:pt x="8252" y="10300"/>
                    <a:pt x="9276" y="9264"/>
                  </a:cubicBezTo>
                  <a:cubicBezTo>
                    <a:pt x="10300" y="8240"/>
                    <a:pt x="10871" y="6871"/>
                    <a:pt x="10871" y="5430"/>
                  </a:cubicBezTo>
                  <a:cubicBezTo>
                    <a:pt x="10871" y="3989"/>
                    <a:pt x="10300" y="2620"/>
                    <a:pt x="9276" y="1584"/>
                  </a:cubicBezTo>
                  <a:cubicBezTo>
                    <a:pt x="8252" y="560"/>
                    <a:pt x="6883" y="1"/>
                    <a:pt x="5430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2" name="Google Shape;522;p75"/>
            <p:cNvSpPr/>
            <p:nvPr/>
          </p:nvSpPr>
          <p:spPr>
            <a:xfrm>
              <a:off x="3368074" y="3882537"/>
              <a:ext cx="215298" cy="215298"/>
            </a:xfrm>
            <a:custGeom>
              <a:rect b="b" l="l" r="r" t="t"/>
              <a:pathLst>
                <a:path extrusionOk="0" h="6764" w="6764">
                  <a:moveTo>
                    <a:pt x="5335" y="346"/>
                  </a:moveTo>
                  <a:cubicBezTo>
                    <a:pt x="5930" y="346"/>
                    <a:pt x="6418" y="834"/>
                    <a:pt x="6418" y="1429"/>
                  </a:cubicBezTo>
                  <a:lnTo>
                    <a:pt x="6418" y="5335"/>
                  </a:lnTo>
                  <a:cubicBezTo>
                    <a:pt x="6418" y="5930"/>
                    <a:pt x="5930" y="6418"/>
                    <a:pt x="5335" y="6418"/>
                  </a:cubicBezTo>
                  <a:lnTo>
                    <a:pt x="1429" y="6418"/>
                  </a:lnTo>
                  <a:cubicBezTo>
                    <a:pt x="834" y="6418"/>
                    <a:pt x="346" y="5930"/>
                    <a:pt x="346" y="5335"/>
                  </a:cubicBezTo>
                  <a:lnTo>
                    <a:pt x="346" y="1429"/>
                  </a:lnTo>
                  <a:cubicBezTo>
                    <a:pt x="346" y="834"/>
                    <a:pt x="834" y="346"/>
                    <a:pt x="1429" y="346"/>
                  </a:cubicBezTo>
                  <a:close/>
                  <a:moveTo>
                    <a:pt x="1429" y="1"/>
                  </a:moveTo>
                  <a:cubicBezTo>
                    <a:pt x="644" y="1"/>
                    <a:pt x="1" y="644"/>
                    <a:pt x="1" y="1429"/>
                  </a:cubicBezTo>
                  <a:lnTo>
                    <a:pt x="1" y="5335"/>
                  </a:lnTo>
                  <a:cubicBezTo>
                    <a:pt x="1" y="6120"/>
                    <a:pt x="644" y="6763"/>
                    <a:pt x="1429" y="6763"/>
                  </a:cubicBezTo>
                  <a:lnTo>
                    <a:pt x="5335" y="6763"/>
                  </a:lnTo>
                  <a:cubicBezTo>
                    <a:pt x="6121" y="6763"/>
                    <a:pt x="6763" y="6120"/>
                    <a:pt x="6763" y="5335"/>
                  </a:cubicBezTo>
                  <a:lnTo>
                    <a:pt x="6763" y="1429"/>
                  </a:lnTo>
                  <a:cubicBezTo>
                    <a:pt x="6763" y="644"/>
                    <a:pt x="6121" y="1"/>
                    <a:pt x="5335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3" name="Google Shape;523;p75"/>
            <p:cNvSpPr/>
            <p:nvPr/>
          </p:nvSpPr>
          <p:spPr>
            <a:xfrm>
              <a:off x="3418143" y="3933656"/>
              <a:ext cx="114811" cy="112742"/>
            </a:xfrm>
            <a:custGeom>
              <a:rect b="b" l="l" r="r" t="t"/>
              <a:pathLst>
                <a:path extrusionOk="0" h="3542" w="3607">
                  <a:moveTo>
                    <a:pt x="1822" y="0"/>
                  </a:moveTo>
                  <a:cubicBezTo>
                    <a:pt x="812" y="0"/>
                    <a:pt x="1" y="851"/>
                    <a:pt x="59" y="1859"/>
                  </a:cubicBezTo>
                  <a:cubicBezTo>
                    <a:pt x="95" y="2776"/>
                    <a:pt x="833" y="3502"/>
                    <a:pt x="1726" y="3538"/>
                  </a:cubicBezTo>
                  <a:cubicBezTo>
                    <a:pt x="1764" y="3541"/>
                    <a:pt x="1802" y="3542"/>
                    <a:pt x="1840" y="3542"/>
                  </a:cubicBezTo>
                  <a:cubicBezTo>
                    <a:pt x="2178" y="3542"/>
                    <a:pt x="2494" y="3447"/>
                    <a:pt x="2762" y="3276"/>
                  </a:cubicBezTo>
                  <a:cubicBezTo>
                    <a:pt x="2857" y="3217"/>
                    <a:pt x="2869" y="3086"/>
                    <a:pt x="2797" y="3014"/>
                  </a:cubicBezTo>
                  <a:cubicBezTo>
                    <a:pt x="2761" y="2978"/>
                    <a:pt x="2711" y="2964"/>
                    <a:pt x="2664" y="2964"/>
                  </a:cubicBezTo>
                  <a:cubicBezTo>
                    <a:pt x="2634" y="2964"/>
                    <a:pt x="2606" y="2969"/>
                    <a:pt x="2583" y="2979"/>
                  </a:cubicBezTo>
                  <a:cubicBezTo>
                    <a:pt x="2380" y="3096"/>
                    <a:pt x="2149" y="3185"/>
                    <a:pt x="1897" y="3185"/>
                  </a:cubicBezTo>
                  <a:cubicBezTo>
                    <a:pt x="1868" y="3185"/>
                    <a:pt x="1839" y="3183"/>
                    <a:pt x="1809" y="3181"/>
                  </a:cubicBezTo>
                  <a:cubicBezTo>
                    <a:pt x="1023" y="3169"/>
                    <a:pt x="380" y="2514"/>
                    <a:pt x="392" y="1716"/>
                  </a:cubicBezTo>
                  <a:cubicBezTo>
                    <a:pt x="426" y="948"/>
                    <a:pt x="1028" y="330"/>
                    <a:pt x="1792" y="330"/>
                  </a:cubicBezTo>
                  <a:cubicBezTo>
                    <a:pt x="1833" y="330"/>
                    <a:pt x="1874" y="332"/>
                    <a:pt x="1916" y="335"/>
                  </a:cubicBezTo>
                  <a:cubicBezTo>
                    <a:pt x="2619" y="371"/>
                    <a:pt x="3190" y="943"/>
                    <a:pt x="3250" y="1633"/>
                  </a:cubicBezTo>
                  <a:cubicBezTo>
                    <a:pt x="3285" y="1919"/>
                    <a:pt x="3214" y="2193"/>
                    <a:pt x="3095" y="2431"/>
                  </a:cubicBezTo>
                  <a:cubicBezTo>
                    <a:pt x="3059" y="2490"/>
                    <a:pt x="3059" y="2574"/>
                    <a:pt x="3119" y="2633"/>
                  </a:cubicBezTo>
                  <a:cubicBezTo>
                    <a:pt x="3149" y="2663"/>
                    <a:pt x="3191" y="2678"/>
                    <a:pt x="3234" y="2678"/>
                  </a:cubicBezTo>
                  <a:cubicBezTo>
                    <a:pt x="3295" y="2678"/>
                    <a:pt x="3358" y="2648"/>
                    <a:pt x="3393" y="2586"/>
                  </a:cubicBezTo>
                  <a:cubicBezTo>
                    <a:pt x="3536" y="2324"/>
                    <a:pt x="3607" y="2014"/>
                    <a:pt x="3583" y="1669"/>
                  </a:cubicBezTo>
                  <a:cubicBezTo>
                    <a:pt x="3536" y="764"/>
                    <a:pt x="2797" y="50"/>
                    <a:pt x="1904" y="2"/>
                  </a:cubicBezTo>
                  <a:cubicBezTo>
                    <a:pt x="1877" y="1"/>
                    <a:pt x="1849" y="0"/>
                    <a:pt x="1822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4" name="Google Shape;524;p75"/>
            <p:cNvSpPr/>
            <p:nvPr/>
          </p:nvSpPr>
          <p:spPr>
            <a:xfrm>
              <a:off x="3519298" y="3910197"/>
              <a:ext cx="29570" cy="29220"/>
            </a:xfrm>
            <a:custGeom>
              <a:rect b="b" l="l" r="r" t="t"/>
              <a:pathLst>
                <a:path extrusionOk="0" h="918" w="929">
                  <a:moveTo>
                    <a:pt x="465" y="1"/>
                  </a:moveTo>
                  <a:cubicBezTo>
                    <a:pt x="203" y="1"/>
                    <a:pt x="0" y="203"/>
                    <a:pt x="0" y="453"/>
                  </a:cubicBezTo>
                  <a:cubicBezTo>
                    <a:pt x="0" y="715"/>
                    <a:pt x="203" y="918"/>
                    <a:pt x="465" y="918"/>
                  </a:cubicBezTo>
                  <a:cubicBezTo>
                    <a:pt x="715" y="918"/>
                    <a:pt x="929" y="715"/>
                    <a:pt x="929" y="453"/>
                  </a:cubicBezTo>
                  <a:cubicBezTo>
                    <a:pt x="929" y="203"/>
                    <a:pt x="715" y="1"/>
                    <a:pt x="465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25" name="Google Shape;525;p75"/>
          <p:cNvGrpSpPr/>
          <p:nvPr/>
        </p:nvGrpSpPr>
        <p:grpSpPr>
          <a:xfrm>
            <a:off x="6784751" y="2067593"/>
            <a:ext cx="859531" cy="859526"/>
            <a:chOff x="6533281" y="3351230"/>
            <a:chExt cx="357037" cy="357005"/>
          </a:xfrm>
        </p:grpSpPr>
        <p:sp>
          <p:nvSpPr>
            <p:cNvPr id="526" name="Google Shape;526;p75"/>
            <p:cNvSpPr/>
            <p:nvPr/>
          </p:nvSpPr>
          <p:spPr>
            <a:xfrm>
              <a:off x="6533281" y="3351230"/>
              <a:ext cx="357037" cy="357005"/>
            </a:xfrm>
            <a:custGeom>
              <a:rect b="b" l="l" r="r" t="t"/>
              <a:pathLst>
                <a:path extrusionOk="0" h="11216" w="11217">
                  <a:moveTo>
                    <a:pt x="5609" y="357"/>
                  </a:moveTo>
                  <a:cubicBezTo>
                    <a:pt x="8514" y="357"/>
                    <a:pt x="10859" y="2703"/>
                    <a:pt x="10859" y="5608"/>
                  </a:cubicBezTo>
                  <a:cubicBezTo>
                    <a:pt x="10871" y="8513"/>
                    <a:pt x="8514" y="10859"/>
                    <a:pt x="5609" y="10859"/>
                  </a:cubicBezTo>
                  <a:cubicBezTo>
                    <a:pt x="2703" y="10859"/>
                    <a:pt x="358" y="8513"/>
                    <a:pt x="358" y="5608"/>
                  </a:cubicBezTo>
                  <a:cubicBezTo>
                    <a:pt x="358" y="2703"/>
                    <a:pt x="2703" y="357"/>
                    <a:pt x="5609" y="357"/>
                  </a:cubicBezTo>
                  <a:close/>
                  <a:moveTo>
                    <a:pt x="5609" y="0"/>
                  </a:moveTo>
                  <a:cubicBezTo>
                    <a:pt x="4108" y="0"/>
                    <a:pt x="2703" y="572"/>
                    <a:pt x="1632" y="1631"/>
                  </a:cubicBezTo>
                  <a:cubicBezTo>
                    <a:pt x="572" y="2691"/>
                    <a:pt x="1" y="4108"/>
                    <a:pt x="1" y="5608"/>
                  </a:cubicBezTo>
                  <a:cubicBezTo>
                    <a:pt x="1" y="7108"/>
                    <a:pt x="572" y="8513"/>
                    <a:pt x="1632" y="9585"/>
                  </a:cubicBezTo>
                  <a:cubicBezTo>
                    <a:pt x="2692" y="10632"/>
                    <a:pt x="4108" y="11216"/>
                    <a:pt x="5609" y="11216"/>
                  </a:cubicBezTo>
                  <a:cubicBezTo>
                    <a:pt x="7109" y="11216"/>
                    <a:pt x="8514" y="10632"/>
                    <a:pt x="9585" y="9585"/>
                  </a:cubicBezTo>
                  <a:cubicBezTo>
                    <a:pt x="10633" y="8525"/>
                    <a:pt x="11216" y="7108"/>
                    <a:pt x="11216" y="5608"/>
                  </a:cubicBezTo>
                  <a:cubicBezTo>
                    <a:pt x="11216" y="4108"/>
                    <a:pt x="10633" y="2703"/>
                    <a:pt x="9585" y="1631"/>
                  </a:cubicBezTo>
                  <a:cubicBezTo>
                    <a:pt x="8526" y="572"/>
                    <a:pt x="7109" y="0"/>
                    <a:pt x="5609" y="0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7" name="Google Shape;527;p75"/>
            <p:cNvSpPr/>
            <p:nvPr/>
          </p:nvSpPr>
          <p:spPr>
            <a:xfrm>
              <a:off x="6570427" y="3388344"/>
              <a:ext cx="282364" cy="282396"/>
            </a:xfrm>
            <a:custGeom>
              <a:rect b="b" l="l" r="r" t="t"/>
              <a:pathLst>
                <a:path extrusionOk="0" h="8872" w="8871">
                  <a:moveTo>
                    <a:pt x="4442" y="2966"/>
                  </a:moveTo>
                  <a:cubicBezTo>
                    <a:pt x="5263" y="2966"/>
                    <a:pt x="5918" y="3632"/>
                    <a:pt x="5918" y="4442"/>
                  </a:cubicBezTo>
                  <a:cubicBezTo>
                    <a:pt x="5918" y="5263"/>
                    <a:pt x="5239" y="5918"/>
                    <a:pt x="4442" y="5918"/>
                  </a:cubicBezTo>
                  <a:cubicBezTo>
                    <a:pt x="3632" y="5918"/>
                    <a:pt x="2965" y="5263"/>
                    <a:pt x="2965" y="4442"/>
                  </a:cubicBezTo>
                  <a:cubicBezTo>
                    <a:pt x="2965" y="3620"/>
                    <a:pt x="3632" y="2966"/>
                    <a:pt x="4442" y="2966"/>
                  </a:cubicBezTo>
                  <a:close/>
                  <a:moveTo>
                    <a:pt x="1108" y="2120"/>
                  </a:moveTo>
                  <a:lnTo>
                    <a:pt x="2656" y="4775"/>
                  </a:lnTo>
                  <a:cubicBezTo>
                    <a:pt x="2822" y="5633"/>
                    <a:pt x="3561" y="6264"/>
                    <a:pt x="4453" y="6264"/>
                  </a:cubicBezTo>
                  <a:cubicBezTo>
                    <a:pt x="4704" y="6264"/>
                    <a:pt x="4942" y="6228"/>
                    <a:pt x="5156" y="6121"/>
                  </a:cubicBezTo>
                  <a:lnTo>
                    <a:pt x="5156" y="6121"/>
                  </a:lnTo>
                  <a:lnTo>
                    <a:pt x="3894" y="8466"/>
                  </a:lnTo>
                  <a:cubicBezTo>
                    <a:pt x="1906" y="8204"/>
                    <a:pt x="382" y="6490"/>
                    <a:pt x="382" y="4442"/>
                  </a:cubicBezTo>
                  <a:cubicBezTo>
                    <a:pt x="382" y="3573"/>
                    <a:pt x="643" y="2775"/>
                    <a:pt x="1108" y="2120"/>
                  </a:cubicBezTo>
                  <a:close/>
                  <a:moveTo>
                    <a:pt x="4442" y="370"/>
                  </a:moveTo>
                  <a:cubicBezTo>
                    <a:pt x="6037" y="370"/>
                    <a:pt x="7406" y="1287"/>
                    <a:pt x="8085" y="2620"/>
                  </a:cubicBezTo>
                  <a:lnTo>
                    <a:pt x="7120" y="2620"/>
                  </a:lnTo>
                  <a:cubicBezTo>
                    <a:pt x="7013" y="2620"/>
                    <a:pt x="6942" y="2692"/>
                    <a:pt x="6942" y="2799"/>
                  </a:cubicBezTo>
                  <a:cubicBezTo>
                    <a:pt x="6942" y="2906"/>
                    <a:pt x="7013" y="2977"/>
                    <a:pt x="7120" y="2977"/>
                  </a:cubicBezTo>
                  <a:lnTo>
                    <a:pt x="8252" y="2977"/>
                  </a:lnTo>
                  <a:cubicBezTo>
                    <a:pt x="8430" y="3442"/>
                    <a:pt x="8537" y="3930"/>
                    <a:pt x="8537" y="4454"/>
                  </a:cubicBezTo>
                  <a:cubicBezTo>
                    <a:pt x="8514" y="6692"/>
                    <a:pt x="6692" y="8514"/>
                    <a:pt x="4442" y="8514"/>
                  </a:cubicBezTo>
                  <a:lnTo>
                    <a:pt x="4263" y="8514"/>
                  </a:lnTo>
                  <a:lnTo>
                    <a:pt x="5799" y="5680"/>
                  </a:lnTo>
                  <a:cubicBezTo>
                    <a:pt x="6097" y="5347"/>
                    <a:pt x="6275" y="4918"/>
                    <a:pt x="6275" y="4454"/>
                  </a:cubicBezTo>
                  <a:cubicBezTo>
                    <a:pt x="6275" y="3847"/>
                    <a:pt x="5977" y="3311"/>
                    <a:pt x="5525" y="2977"/>
                  </a:cubicBezTo>
                  <a:lnTo>
                    <a:pt x="6251" y="2977"/>
                  </a:lnTo>
                  <a:cubicBezTo>
                    <a:pt x="6358" y="2977"/>
                    <a:pt x="6430" y="2906"/>
                    <a:pt x="6430" y="2799"/>
                  </a:cubicBezTo>
                  <a:cubicBezTo>
                    <a:pt x="6430" y="2692"/>
                    <a:pt x="6358" y="2620"/>
                    <a:pt x="6251" y="2620"/>
                  </a:cubicBezTo>
                  <a:lnTo>
                    <a:pt x="4453" y="2620"/>
                  </a:lnTo>
                  <a:cubicBezTo>
                    <a:pt x="3561" y="2620"/>
                    <a:pt x="2834" y="3263"/>
                    <a:pt x="2656" y="4097"/>
                  </a:cubicBezTo>
                  <a:lnTo>
                    <a:pt x="1334" y="1834"/>
                  </a:lnTo>
                  <a:cubicBezTo>
                    <a:pt x="2072" y="941"/>
                    <a:pt x="3191" y="370"/>
                    <a:pt x="4442" y="370"/>
                  </a:cubicBezTo>
                  <a:close/>
                  <a:moveTo>
                    <a:pt x="4442" y="1"/>
                  </a:moveTo>
                  <a:cubicBezTo>
                    <a:pt x="2001" y="1"/>
                    <a:pt x="1" y="2001"/>
                    <a:pt x="1" y="4442"/>
                  </a:cubicBezTo>
                  <a:cubicBezTo>
                    <a:pt x="1" y="6883"/>
                    <a:pt x="2001" y="8871"/>
                    <a:pt x="4442" y="8871"/>
                  </a:cubicBezTo>
                  <a:cubicBezTo>
                    <a:pt x="6882" y="8871"/>
                    <a:pt x="8871" y="6883"/>
                    <a:pt x="8871" y="4442"/>
                  </a:cubicBezTo>
                  <a:cubicBezTo>
                    <a:pt x="8871" y="2001"/>
                    <a:pt x="6894" y="1"/>
                    <a:pt x="4442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8" name="Google Shape;528;p75"/>
            <p:cNvSpPr/>
            <p:nvPr/>
          </p:nvSpPr>
          <p:spPr>
            <a:xfrm>
              <a:off x="6676166" y="3494083"/>
              <a:ext cx="71267" cy="71299"/>
            </a:xfrm>
            <a:custGeom>
              <a:rect b="b" l="l" r="r" t="t"/>
              <a:pathLst>
                <a:path extrusionOk="0" h="2240" w="2239">
                  <a:moveTo>
                    <a:pt x="1120" y="346"/>
                  </a:moveTo>
                  <a:cubicBezTo>
                    <a:pt x="1536" y="346"/>
                    <a:pt x="1893" y="679"/>
                    <a:pt x="1893" y="1120"/>
                  </a:cubicBezTo>
                  <a:cubicBezTo>
                    <a:pt x="1893" y="1549"/>
                    <a:pt x="1548" y="1894"/>
                    <a:pt x="1120" y="1894"/>
                  </a:cubicBezTo>
                  <a:cubicBezTo>
                    <a:pt x="703" y="1894"/>
                    <a:pt x="346" y="1549"/>
                    <a:pt x="346" y="1120"/>
                  </a:cubicBezTo>
                  <a:cubicBezTo>
                    <a:pt x="346" y="679"/>
                    <a:pt x="691" y="346"/>
                    <a:pt x="1120" y="346"/>
                  </a:cubicBezTo>
                  <a:close/>
                  <a:moveTo>
                    <a:pt x="1120" y="1"/>
                  </a:moveTo>
                  <a:cubicBezTo>
                    <a:pt x="489" y="1"/>
                    <a:pt x="0" y="513"/>
                    <a:pt x="0" y="1120"/>
                  </a:cubicBezTo>
                  <a:cubicBezTo>
                    <a:pt x="0" y="1727"/>
                    <a:pt x="512" y="2239"/>
                    <a:pt x="1120" y="2239"/>
                  </a:cubicBezTo>
                  <a:cubicBezTo>
                    <a:pt x="1739" y="2239"/>
                    <a:pt x="2239" y="1727"/>
                    <a:pt x="2239" y="1120"/>
                  </a:cubicBezTo>
                  <a:cubicBezTo>
                    <a:pt x="2239" y="513"/>
                    <a:pt x="1739" y="1"/>
                    <a:pt x="1120" y="1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5D40A4"/>
        </a:solidFill>
      </p:bgPr>
    </p:bg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76"/>
          <p:cNvSpPr txBox="1"/>
          <p:nvPr>
            <p:ph type="title"/>
          </p:nvPr>
        </p:nvSpPr>
        <p:spPr>
          <a:xfrm>
            <a:off x="720100" y="357425"/>
            <a:ext cx="7704000" cy="5727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it" sz="3500">
                <a:solidFill>
                  <a:srgbClr val="FFFFFF"/>
                </a:solidFill>
                <a:latin typeface="Spectral ExtraBold"/>
                <a:ea typeface="Spectral ExtraBold"/>
                <a:cs typeface="Spectral ExtraBold"/>
                <a:sym typeface="Spectral ExtraBold"/>
              </a:rPr>
              <a:t>THE </a:t>
            </a:r>
            <a:r>
              <a:rPr b="0" i="1" lang="it" sz="3500">
                <a:solidFill>
                  <a:srgbClr val="FFFFFF"/>
                </a:solidFill>
                <a:latin typeface="Spectral ExtraBold"/>
                <a:ea typeface="Spectral ExtraBold"/>
                <a:cs typeface="Spectral ExtraBold"/>
                <a:sym typeface="Spectral ExtraBold"/>
              </a:rPr>
              <a:t>LAW </a:t>
            </a:r>
            <a:r>
              <a:rPr b="0" lang="it" sz="3500">
                <a:solidFill>
                  <a:srgbClr val="FFFFFF"/>
                </a:solidFill>
                <a:latin typeface="Spectral ExtraBold"/>
                <a:ea typeface="Spectral ExtraBold"/>
                <a:cs typeface="Spectral ExtraBold"/>
                <a:sym typeface="Spectral ExtraBold"/>
              </a:rPr>
              <a:t>OF CYBERBULLYING</a:t>
            </a:r>
            <a:endParaRPr b="0" sz="3500">
              <a:solidFill>
                <a:srgbClr val="FFFFFF"/>
              </a:solidFill>
              <a:latin typeface="Spectral ExtraBold"/>
              <a:ea typeface="Spectral ExtraBold"/>
              <a:cs typeface="Spectral ExtraBold"/>
              <a:sym typeface="Spectral ExtraBold"/>
            </a:endParaRPr>
          </a:p>
        </p:txBody>
      </p:sp>
      <p:grpSp>
        <p:nvGrpSpPr>
          <p:cNvPr id="534" name="Google Shape;534;p76"/>
          <p:cNvGrpSpPr/>
          <p:nvPr/>
        </p:nvGrpSpPr>
        <p:grpSpPr>
          <a:xfrm flipH="1" rot="-5400000">
            <a:off x="2866259" y="73742"/>
            <a:ext cx="3411687" cy="5734039"/>
            <a:chOff x="1835466" y="929768"/>
            <a:chExt cx="2388300" cy="3284100"/>
          </a:xfrm>
        </p:grpSpPr>
        <p:sp>
          <p:nvSpPr>
            <p:cNvPr id="535" name="Google Shape;535;p76"/>
            <p:cNvSpPr/>
            <p:nvPr/>
          </p:nvSpPr>
          <p:spPr>
            <a:xfrm>
              <a:off x="1835466" y="929768"/>
              <a:ext cx="2388300" cy="3284100"/>
            </a:xfrm>
            <a:prstGeom prst="roundRect">
              <a:avLst>
                <a:gd fmla="val 4846" name="adj"/>
              </a:avLst>
            </a:prstGeom>
            <a:noFill/>
            <a:ln cap="flat" cmpd="sng" w="285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400"/>
            </a:p>
          </p:txBody>
        </p:sp>
        <p:sp>
          <p:nvSpPr>
            <p:cNvPr id="536" name="Google Shape;536;p76"/>
            <p:cNvSpPr/>
            <p:nvPr/>
          </p:nvSpPr>
          <p:spPr>
            <a:xfrm>
              <a:off x="2010540" y="1124747"/>
              <a:ext cx="2038200" cy="2909100"/>
            </a:xfrm>
            <a:prstGeom prst="rect">
              <a:avLst/>
            </a:prstGeom>
            <a:noFill/>
            <a:ln cap="flat" cmpd="sng" w="285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7" name="Google Shape;537;p76"/>
            <p:cNvSpPr/>
            <p:nvPr/>
          </p:nvSpPr>
          <p:spPr>
            <a:xfrm>
              <a:off x="2947422" y="4067543"/>
              <a:ext cx="164400" cy="97500"/>
            </a:xfrm>
            <a:prstGeom prst="roundRect">
              <a:avLst>
                <a:gd fmla="val 50000" name="adj"/>
              </a:avLst>
            </a:prstGeom>
            <a:noFill/>
            <a:ln cap="flat" cmpd="sng" w="285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38" name="Google Shape;538;p76"/>
          <p:cNvSpPr txBox="1"/>
          <p:nvPr/>
        </p:nvSpPr>
        <p:spPr>
          <a:xfrm>
            <a:off x="2066000" y="1745825"/>
            <a:ext cx="5025000" cy="23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 sz="2000"/>
              <a:t>Although bullying is </a:t>
            </a:r>
            <a:r>
              <a:rPr lang="it" sz="2000" u="sng"/>
              <a:t>not</a:t>
            </a:r>
            <a:r>
              <a:rPr lang="it" sz="2000"/>
              <a:t> a specific criminal offence law in many states like </a:t>
            </a:r>
            <a:r>
              <a:rPr b="1" lang="it" sz="2000"/>
              <a:t>UK</a:t>
            </a:r>
            <a:r>
              <a:rPr lang="it" sz="2000"/>
              <a:t>; </a:t>
            </a:r>
            <a:endParaRPr sz="2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 sz="2000"/>
              <a:t>in some countries this law was issued. </a:t>
            </a:r>
            <a:endParaRPr sz="2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 sz="2000"/>
              <a:t>In </a:t>
            </a:r>
            <a:r>
              <a:rPr b="1" i="1" lang="it" sz="2000" u="sng"/>
              <a:t>Italy </a:t>
            </a:r>
            <a:r>
              <a:rPr lang="it" sz="2000"/>
              <a:t>it was issued on </a:t>
            </a:r>
            <a:r>
              <a:rPr b="1" i="1" lang="it" sz="2000" u="sng"/>
              <a:t>29th May 2017</a:t>
            </a:r>
            <a:r>
              <a:rPr lang="it" sz="2000"/>
              <a:t> (</a:t>
            </a:r>
            <a:r>
              <a:rPr i="1" lang="it" sz="2000"/>
              <a:t>"prevention and contrast of early school leaving, all forms of discrimination and bullying, including computer"</a:t>
            </a:r>
            <a:r>
              <a:rPr lang="it" sz="2000"/>
              <a:t>)</a:t>
            </a:r>
            <a:endParaRPr sz="2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77"/>
          <p:cNvSpPr txBox="1"/>
          <p:nvPr>
            <p:ph type="title"/>
          </p:nvPr>
        </p:nvSpPr>
        <p:spPr>
          <a:xfrm>
            <a:off x="5158800" y="3113350"/>
            <a:ext cx="3258600" cy="3654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it" sz="2900">
                <a:solidFill>
                  <a:srgbClr val="000000"/>
                </a:solidFill>
                <a:latin typeface="Rochester"/>
                <a:ea typeface="Rochester"/>
                <a:cs typeface="Rochester"/>
                <a:sym typeface="Rochester"/>
              </a:rPr>
              <a:t>—Anna Maria Chavez </a:t>
            </a:r>
            <a:endParaRPr b="0" i="1" sz="2900">
              <a:solidFill>
                <a:srgbClr val="000000"/>
              </a:solidFill>
              <a:latin typeface="Rochester"/>
              <a:ea typeface="Rochester"/>
              <a:cs typeface="Rochester"/>
              <a:sym typeface="Rochester"/>
            </a:endParaRPr>
          </a:p>
        </p:txBody>
      </p:sp>
      <p:sp>
        <p:nvSpPr>
          <p:cNvPr id="544" name="Google Shape;544;p77"/>
          <p:cNvSpPr txBox="1"/>
          <p:nvPr>
            <p:ph idx="1" type="subTitle"/>
          </p:nvPr>
        </p:nvSpPr>
        <p:spPr>
          <a:xfrm>
            <a:off x="4670025" y="1335850"/>
            <a:ext cx="3910800" cy="1777500"/>
          </a:xfrm>
          <a:prstGeom prst="rect">
            <a:avLst/>
          </a:prstGeom>
        </p:spPr>
        <p:txBody>
          <a:bodyPr anchorCtr="0" anchor="ctr" bIns="91425" lIns="91425" spcFirstLastPara="1" rIns="91425" wrap="square" tIns="2700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1600"/>
              </a:spcAft>
              <a:buNone/>
            </a:pPr>
            <a:r>
              <a:rPr lang="it" sz="230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“Unless and until our society recognizes cyberbullying for what it is, the suffering of thousand of silent victims will continue.”</a:t>
            </a:r>
            <a:endParaRPr sz="23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Effects of Bullying by Slidesgo">
  <a:themeElements>
    <a:clrScheme name="Simple Light">
      <a:dk1>
        <a:srgbClr val="F3F3F3"/>
      </a:dk1>
      <a:lt1>
        <a:srgbClr val="EDB390"/>
      </a:lt1>
      <a:dk2>
        <a:srgbClr val="5D40A4"/>
      </a:dk2>
      <a:lt2>
        <a:srgbClr val="F3F3F3"/>
      </a:lt2>
      <a:accent1>
        <a:srgbClr val="EDB390"/>
      </a:accent1>
      <a:accent2>
        <a:srgbClr val="5D40A4"/>
      </a:accent2>
      <a:accent3>
        <a:srgbClr val="F3F3F3"/>
      </a:accent3>
      <a:accent4>
        <a:srgbClr val="EDB390"/>
      </a:accent4>
      <a:accent5>
        <a:srgbClr val="5D40A4"/>
      </a:accent5>
      <a:accent6>
        <a:srgbClr val="F8F8F6"/>
      </a:accent6>
      <a:hlink>
        <a:srgbClr val="5D40A4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Effects of Bullying by Slidesgo">
  <a:themeElements>
    <a:clrScheme name="Simple Light">
      <a:dk1>
        <a:srgbClr val="F3F3F3"/>
      </a:dk1>
      <a:lt1>
        <a:srgbClr val="EDB390"/>
      </a:lt1>
      <a:dk2>
        <a:srgbClr val="5D40A4"/>
      </a:dk2>
      <a:lt2>
        <a:srgbClr val="F3F3F3"/>
      </a:lt2>
      <a:accent1>
        <a:srgbClr val="EDB390"/>
      </a:accent1>
      <a:accent2>
        <a:srgbClr val="5D40A4"/>
      </a:accent2>
      <a:accent3>
        <a:srgbClr val="F3F3F3"/>
      </a:accent3>
      <a:accent4>
        <a:srgbClr val="EDB390"/>
      </a:accent4>
      <a:accent5>
        <a:srgbClr val="5D40A4"/>
      </a:accent5>
      <a:accent6>
        <a:srgbClr val="F8F8F6"/>
      </a:accent6>
      <a:hlink>
        <a:srgbClr val="5D40A4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