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10" d="100"/>
          <a:sy n="110" d="100"/>
        </p:scale>
        <p:origin x="-169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3AA718A0-7D7B-432B-B8D4-6144A1D9ADA4}" type="datetimeFigureOut">
              <a:rPr lang="it-IT" smtClean="0"/>
              <a:t>19/03/2021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81A9003-D218-4731-AD30-816ACB310F27}" type="slidenum">
              <a:rPr lang="it-IT" smtClean="0"/>
              <a:t>‹#›</a:t>
            </a:fld>
            <a:endParaRPr lang="it-IT"/>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AA718A0-7D7B-432B-B8D4-6144A1D9ADA4}" type="datetimeFigureOut">
              <a:rPr lang="it-IT" smtClean="0"/>
              <a:t>19/03/2021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81A9003-D218-4731-AD30-816ACB310F27}" type="slidenum">
              <a:rPr lang="it-IT" smtClean="0"/>
              <a:t>‹#›</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AA718A0-7D7B-432B-B8D4-6144A1D9ADA4}" type="datetimeFigureOut">
              <a:rPr lang="it-IT" smtClean="0"/>
              <a:t>19/03/2021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81A9003-D218-4731-AD30-816ACB310F27}" type="slidenum">
              <a:rPr lang="it-IT" smtClean="0"/>
              <a:t>‹#›</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AA718A0-7D7B-432B-B8D4-6144A1D9ADA4}" type="datetimeFigureOut">
              <a:rPr lang="it-IT" smtClean="0"/>
              <a:t>19/03/2021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A81A9003-D218-4731-AD30-816ACB310F27}" type="slidenum">
              <a:rPr lang="it-IT" smtClean="0"/>
              <a:t>‹#›</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AA718A0-7D7B-432B-B8D4-6144A1D9ADA4}" type="datetimeFigureOut">
              <a:rPr lang="it-IT" smtClean="0"/>
              <a:t>19/03/2021</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A81A9003-D218-4731-AD30-816ACB310F27}" type="slidenum">
              <a:rPr lang="it-IT" smtClean="0"/>
              <a:t>‹#›</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AA718A0-7D7B-432B-B8D4-6144A1D9ADA4}" type="datetimeFigureOut">
              <a:rPr lang="it-IT" smtClean="0"/>
              <a:t>19/03/2021</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A81A9003-D218-4731-AD30-816ACB310F27}" type="slidenum">
              <a:rPr lang="it-IT" smtClean="0"/>
              <a:t>‹#›</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A718A0-7D7B-432B-B8D4-6144A1D9ADA4}" type="datetimeFigureOut">
              <a:rPr lang="it-IT" smtClean="0"/>
              <a:t>19/03/2021</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A81A9003-D218-4731-AD30-816ACB310F27}" type="slidenum">
              <a:rPr lang="it-IT" smtClean="0"/>
              <a:t>‹#›</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AA718A0-7D7B-432B-B8D4-6144A1D9ADA4}" type="datetimeFigureOut">
              <a:rPr lang="it-IT" smtClean="0"/>
              <a:t>19/03/2021</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A81A9003-D218-4731-AD30-816ACB310F27}" type="slidenum">
              <a:rPr lang="it-IT" smtClean="0"/>
              <a:t>‹#›</a:t>
            </a:fld>
            <a:endParaRPr lang="it-IT"/>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3AA718A0-7D7B-432B-B8D4-6144A1D9ADA4}" type="datetimeFigureOut">
              <a:rPr lang="it-IT" smtClean="0"/>
              <a:t>19/03/2021</a:t>
            </a:fld>
            <a:endParaRPr lang="it-IT"/>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it-IT"/>
          </a:p>
        </p:txBody>
      </p:sp>
      <p:sp>
        <p:nvSpPr>
          <p:cNvPr id="7" name="Slide Number Placeholder 6"/>
          <p:cNvSpPr>
            <a:spLocks noGrp="1"/>
          </p:cNvSpPr>
          <p:nvPr>
            <p:ph type="sldNum" sz="quarter" idx="12"/>
          </p:nvPr>
        </p:nvSpPr>
        <p:spPr>
          <a:xfrm>
            <a:off x="8339328" y="1170432"/>
            <a:ext cx="733864" cy="201168"/>
          </a:xfrm>
        </p:spPr>
        <p:txBody>
          <a:bodyPr/>
          <a:lstStyle/>
          <a:p>
            <a:fld id="{A81A9003-D218-4731-AD30-816ACB310F27}" type="slidenum">
              <a:rPr lang="it-IT" smtClean="0"/>
              <a:t>‹#›</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AA718A0-7D7B-432B-B8D4-6144A1D9ADA4}" type="datetimeFigureOut">
              <a:rPr lang="it-IT" smtClean="0"/>
              <a:t>19/03/2021</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A81A9003-D218-4731-AD30-816ACB310F27}" type="slidenum">
              <a:rPr lang="it-IT" smtClean="0"/>
              <a:t>‹#›</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AA718A0-7D7B-432B-B8D4-6144A1D9ADA4}" type="datetimeFigureOut">
              <a:rPr lang="it-IT" smtClean="0"/>
              <a:t>19/03/2021</a:t>
            </a:fld>
            <a:endParaRPr lang="it-IT"/>
          </a:p>
        </p:txBody>
      </p:sp>
      <p:sp>
        <p:nvSpPr>
          <p:cNvPr id="5" name="Footer Placeholder 4"/>
          <p:cNvSpPr>
            <a:spLocks noGrp="1"/>
          </p:cNvSpPr>
          <p:nvPr>
            <p:ph type="ftr" sz="quarter" idx="11"/>
          </p:nvPr>
        </p:nvSpPr>
        <p:spPr>
          <a:xfrm>
            <a:off x="2640597" y="6377459"/>
            <a:ext cx="3836404" cy="365125"/>
          </a:xfrm>
        </p:spPr>
        <p:txBody>
          <a:bodyPr/>
          <a:lstStyle/>
          <a:p>
            <a:endParaRPr lang="it-IT"/>
          </a:p>
        </p:txBody>
      </p:sp>
      <p:sp>
        <p:nvSpPr>
          <p:cNvPr id="6" name="Slide Number Placeholder 5"/>
          <p:cNvSpPr>
            <a:spLocks noGrp="1"/>
          </p:cNvSpPr>
          <p:nvPr>
            <p:ph type="sldNum" sz="quarter" idx="12"/>
          </p:nvPr>
        </p:nvSpPr>
        <p:spPr/>
        <p:txBody>
          <a:bodyPr/>
          <a:lstStyle/>
          <a:p>
            <a:fld id="{A81A9003-D218-4731-AD30-816ACB310F27}" type="slidenum">
              <a:rPr lang="it-IT" smtClean="0"/>
              <a:t>‹#›</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3AA718A0-7D7B-432B-B8D4-6144A1D9ADA4}" type="datetimeFigureOut">
              <a:rPr lang="it-IT" smtClean="0"/>
              <a:t>19/03/2021</a:t>
            </a:fld>
            <a:endParaRPr lang="it-IT"/>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it-IT"/>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A81A9003-D218-4731-AD30-816ACB310F27}" type="slidenum">
              <a:rPr lang="it-IT" smtClean="0"/>
              <a:t>‹#›</a:t>
            </a:fld>
            <a:endParaRPr lang="it-IT"/>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it-IT" sz="8800" dirty="0" smtClean="0"/>
              <a:t>Cyberbullying</a:t>
            </a:r>
            <a:endParaRPr lang="it-IT" sz="8800" dirty="0"/>
          </a:p>
        </p:txBody>
      </p:sp>
      <p:sp>
        <p:nvSpPr>
          <p:cNvPr id="3" name="Subtitle 2"/>
          <p:cNvSpPr>
            <a:spLocks noGrp="1"/>
          </p:cNvSpPr>
          <p:nvPr>
            <p:ph type="subTitle" idx="1"/>
          </p:nvPr>
        </p:nvSpPr>
        <p:spPr>
          <a:xfrm>
            <a:off x="785786" y="1643050"/>
            <a:ext cx="8358214" cy="1714512"/>
          </a:xfrm>
        </p:spPr>
        <p:txBody>
          <a:bodyPr>
            <a:normAutofit/>
          </a:bodyPr>
          <a:lstStyle/>
          <a:p>
            <a:r>
              <a:rPr lang="it-IT" sz="4800" dirty="0" smtClean="0"/>
              <a:t>The consequences of</a:t>
            </a:r>
            <a:endParaRPr lang="it-IT" sz="4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smtClean="0"/>
              <a:t>What are the consequences?</a:t>
            </a:r>
            <a:endParaRPr lang="it-IT" dirty="0"/>
          </a:p>
        </p:txBody>
      </p:sp>
      <p:sp>
        <p:nvSpPr>
          <p:cNvPr id="3" name="Content Placeholder 2"/>
          <p:cNvSpPr>
            <a:spLocks noGrp="1"/>
          </p:cNvSpPr>
          <p:nvPr>
            <p:ph idx="1"/>
          </p:nvPr>
        </p:nvSpPr>
        <p:spPr/>
        <p:txBody>
          <a:bodyPr/>
          <a:lstStyle/>
          <a:p>
            <a:r>
              <a:rPr lang="it-IT" dirty="0" smtClean="0"/>
              <a:t>The consequences of Cyberbullying often result in a person abandoning everything he had in a place to move to another or sometimes even suicide if this bullying goes too far.</a:t>
            </a:r>
          </a:p>
          <a:p>
            <a:r>
              <a:rPr lang="it-IT" dirty="0" smtClean="0"/>
              <a:t>Amongst the consequences there is also loss of self confidence.</a:t>
            </a: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smtClean="0"/>
              <a:t>But what is a bully?</a:t>
            </a:r>
            <a:endParaRPr lang="it-IT" dirty="0"/>
          </a:p>
        </p:txBody>
      </p:sp>
      <p:sp>
        <p:nvSpPr>
          <p:cNvPr id="3" name="Content Placeholder 2"/>
          <p:cNvSpPr>
            <a:spLocks noGrp="1"/>
          </p:cNvSpPr>
          <p:nvPr>
            <p:ph idx="1"/>
          </p:nvPr>
        </p:nvSpPr>
        <p:spPr/>
        <p:txBody>
          <a:bodyPr/>
          <a:lstStyle/>
          <a:p>
            <a:r>
              <a:rPr lang="it-IT" dirty="0" smtClean="0"/>
              <a:t>A bully is an individual that likes to torment and humiliate another person that they think it’s better than them.</a:t>
            </a:r>
          </a:p>
          <a:p>
            <a:r>
              <a:rPr lang="it-IT" dirty="0" smtClean="0"/>
              <a:t>Sometimes bullying can also be caused by social class, color of skin and religion.</a:t>
            </a:r>
          </a:p>
          <a:p>
            <a:r>
              <a:rPr lang="it-IT" dirty="0" smtClean="0"/>
              <a:t>Bullies don’t understand when to stop and they will likely not because they feel a great enjoyment by doing so.</a:t>
            </a: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smtClean="0"/>
              <a:t>And what is a Cyberbully?</a:t>
            </a:r>
            <a:endParaRPr lang="it-IT" dirty="0"/>
          </a:p>
        </p:txBody>
      </p:sp>
      <p:sp>
        <p:nvSpPr>
          <p:cNvPr id="3" name="Content Placeholder 2"/>
          <p:cNvSpPr>
            <a:spLocks noGrp="1"/>
          </p:cNvSpPr>
          <p:nvPr>
            <p:ph idx="1"/>
          </p:nvPr>
        </p:nvSpPr>
        <p:spPr/>
        <p:txBody>
          <a:bodyPr>
            <a:normAutofit fontScale="92500" lnSpcReduction="20000"/>
          </a:bodyPr>
          <a:lstStyle/>
          <a:p>
            <a:r>
              <a:rPr lang="it-IT" dirty="0" smtClean="0"/>
              <a:t>A cyberbully is  the same concept of the bully but this time the bullying happens online on social media.</a:t>
            </a:r>
          </a:p>
          <a:p>
            <a:r>
              <a:rPr lang="it-IT" dirty="0" smtClean="0"/>
              <a:t>Some signs of cyberbullying are constant threats and insults via private messages, most of the times unknown because the bully most of the time is too scared to face his victim in person.</a:t>
            </a:r>
          </a:p>
          <a:p>
            <a:r>
              <a:rPr lang="it-IT" dirty="0" smtClean="0"/>
              <a:t>This bullying is also more dangerous because the bully can post photos about you on social media without your consent and edit them to humiliate you </a:t>
            </a:r>
            <a:r>
              <a:rPr lang="it-IT" smtClean="0"/>
              <a:t>worldwide.</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18</TotalTime>
  <Words>204</Words>
  <Application>Microsoft Office PowerPoint</Application>
  <PresentationFormat>On-screen Show (4:3)</PresentationFormat>
  <Paragraphs>13</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Module</vt:lpstr>
      <vt:lpstr>Cyberbullying</vt:lpstr>
      <vt:lpstr>What are the consequences?</vt:lpstr>
      <vt:lpstr>But what is a bully?</vt:lpstr>
      <vt:lpstr>And what is a Cyberbully?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Cyberbullying</dc:title>
  <dc:creator>Wacustaco Wacusto</dc:creator>
  <cp:lastModifiedBy>Wacustaco Wacusto</cp:lastModifiedBy>
  <cp:revision>2</cp:revision>
  <dcterms:created xsi:type="dcterms:W3CDTF">2021-03-19T07:13:55Z</dcterms:created>
  <dcterms:modified xsi:type="dcterms:W3CDTF">2021-03-19T07:31:55Z</dcterms:modified>
</cp:coreProperties>
</file>