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15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65" d="100"/>
          <a:sy n="65" d="100"/>
        </p:scale>
        <p:origin x="72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4FE122-ED0D-4AF7-8A2D-AA65B3AE9CC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A0946AA-1D7F-4C97-B7BA-FD7723247461}">
      <dgm:prSet/>
      <dgm:spPr>
        <a:solidFill>
          <a:schemeClr val="accent4">
            <a:lumMod val="40000"/>
            <a:lumOff val="60000"/>
          </a:schemeClr>
        </a:solidFill>
      </dgm:spPr>
      <dgm:t>
        <a:bodyPr/>
        <a:lstStyle/>
        <a:p>
          <a:r>
            <a:rPr lang="en-US" b="0" i="0" dirty="0"/>
            <a:t>All friends joke around with each other, but sometimes it’s hard to tell if someone is just having fun or trying to hurt you, especially online. Sometimes they’ll laugh it off with a “just kidding,” or “don’t take it so seriously.” </a:t>
          </a:r>
          <a:endParaRPr lang="en-US" dirty="0"/>
        </a:p>
      </dgm:t>
    </dgm:pt>
    <dgm:pt modelId="{50211BA0-FBD5-49B9-AC57-594AF05983F6}" type="parTrans" cxnId="{B0B4FAFB-0FAA-4F9D-83EF-85D31D652D97}">
      <dgm:prSet/>
      <dgm:spPr/>
      <dgm:t>
        <a:bodyPr/>
        <a:lstStyle/>
        <a:p>
          <a:endParaRPr lang="en-US"/>
        </a:p>
      </dgm:t>
    </dgm:pt>
    <dgm:pt modelId="{148D5DFC-5D43-4329-A589-F1E2908045DD}" type="sibTrans" cxnId="{B0B4FAFB-0FAA-4F9D-83EF-85D31D652D97}">
      <dgm:prSet/>
      <dgm:spPr/>
      <dgm:t>
        <a:bodyPr/>
        <a:lstStyle/>
        <a:p>
          <a:endParaRPr lang="en-US"/>
        </a:p>
      </dgm:t>
    </dgm:pt>
    <dgm:pt modelId="{E891C463-D11D-4E5D-B475-B373E26CD6C3}">
      <dgm:prSet/>
      <dgm:spPr>
        <a:solidFill>
          <a:schemeClr val="accent1">
            <a:lumMod val="20000"/>
            <a:lumOff val="80000"/>
          </a:schemeClr>
        </a:solidFill>
      </dgm:spPr>
      <dgm:t>
        <a:bodyPr/>
        <a:lstStyle/>
        <a:p>
          <a:r>
            <a:rPr lang="en-US" b="0" i="0" dirty="0"/>
            <a:t>But if you feel hurt or think others are laughing at you instead of with you, then the joke has gone too far. If it continues even after you’ve asked the person to stop and you are still feeling upset about it, then this could be bullying. </a:t>
          </a:r>
        </a:p>
        <a:p>
          <a:r>
            <a:rPr lang="en-US" b="0" i="1" dirty="0"/>
            <a:t>Stopping cyberbullying is not just about calling out bullies, it’s also about recognizing that everyone deserves respect – online and in real life</a:t>
          </a:r>
          <a:endParaRPr lang="en-US" i="1" dirty="0"/>
        </a:p>
      </dgm:t>
    </dgm:pt>
    <dgm:pt modelId="{8B27573F-7B53-40FC-9412-8C455A60F19A}" type="parTrans" cxnId="{D809698B-AD64-47F0-B391-E8357951E36C}">
      <dgm:prSet/>
      <dgm:spPr/>
      <dgm:t>
        <a:bodyPr/>
        <a:lstStyle/>
        <a:p>
          <a:endParaRPr lang="en-US"/>
        </a:p>
      </dgm:t>
    </dgm:pt>
    <dgm:pt modelId="{FB6AE6EE-5447-45D9-8726-B04342052697}" type="sibTrans" cxnId="{D809698B-AD64-47F0-B391-E8357951E36C}">
      <dgm:prSet/>
      <dgm:spPr/>
      <dgm:t>
        <a:bodyPr/>
        <a:lstStyle/>
        <a:p>
          <a:endParaRPr lang="en-US"/>
        </a:p>
      </dgm:t>
    </dgm:pt>
    <dgm:pt modelId="{EC8841B9-9B99-477D-91DC-E897A5A3E8FF}" type="pres">
      <dgm:prSet presAssocID="{EF4FE122-ED0D-4AF7-8A2D-AA65B3AE9CC8}" presName="linear" presStyleCnt="0">
        <dgm:presLayoutVars>
          <dgm:animLvl val="lvl"/>
          <dgm:resizeHandles val="exact"/>
        </dgm:presLayoutVars>
      </dgm:prSet>
      <dgm:spPr/>
    </dgm:pt>
    <dgm:pt modelId="{99DA8AAF-31BD-4C71-B446-3121AC868E07}" type="pres">
      <dgm:prSet presAssocID="{DA0946AA-1D7F-4C97-B7BA-FD7723247461}" presName="parentText" presStyleLbl="node1" presStyleIdx="0" presStyleCnt="2">
        <dgm:presLayoutVars>
          <dgm:chMax val="0"/>
          <dgm:bulletEnabled val="1"/>
        </dgm:presLayoutVars>
      </dgm:prSet>
      <dgm:spPr/>
    </dgm:pt>
    <dgm:pt modelId="{E4EF508B-E5C4-4B3C-857D-78BAB6ADBD2E}" type="pres">
      <dgm:prSet presAssocID="{148D5DFC-5D43-4329-A589-F1E2908045DD}" presName="spacer" presStyleCnt="0"/>
      <dgm:spPr/>
    </dgm:pt>
    <dgm:pt modelId="{8EC2DD6F-1952-46D7-90E1-CE2F92CABBC9}" type="pres">
      <dgm:prSet presAssocID="{E891C463-D11D-4E5D-B475-B373E26CD6C3}" presName="parentText" presStyleLbl="node1" presStyleIdx="1" presStyleCnt="2" custLinFactY="1443" custLinFactNeighborX="359" custLinFactNeighborY="100000">
        <dgm:presLayoutVars>
          <dgm:chMax val="0"/>
          <dgm:bulletEnabled val="1"/>
        </dgm:presLayoutVars>
      </dgm:prSet>
      <dgm:spPr/>
    </dgm:pt>
  </dgm:ptLst>
  <dgm:cxnLst>
    <dgm:cxn modelId="{BFE6F573-1444-4D24-B89B-F04B1177BB88}" type="presOf" srcId="{DA0946AA-1D7F-4C97-B7BA-FD7723247461}" destId="{99DA8AAF-31BD-4C71-B446-3121AC868E07}" srcOrd="0" destOrd="0" presId="urn:microsoft.com/office/officeart/2005/8/layout/vList2"/>
    <dgm:cxn modelId="{D809698B-AD64-47F0-B391-E8357951E36C}" srcId="{EF4FE122-ED0D-4AF7-8A2D-AA65B3AE9CC8}" destId="{E891C463-D11D-4E5D-B475-B373E26CD6C3}" srcOrd="1" destOrd="0" parTransId="{8B27573F-7B53-40FC-9412-8C455A60F19A}" sibTransId="{FB6AE6EE-5447-45D9-8726-B04342052697}"/>
    <dgm:cxn modelId="{A7019391-D69D-406F-BE79-0EE08C0DA5A8}" type="presOf" srcId="{EF4FE122-ED0D-4AF7-8A2D-AA65B3AE9CC8}" destId="{EC8841B9-9B99-477D-91DC-E897A5A3E8FF}" srcOrd="0" destOrd="0" presId="urn:microsoft.com/office/officeart/2005/8/layout/vList2"/>
    <dgm:cxn modelId="{28C8EBE1-9AD5-47D6-8E3B-836DF87CF5A4}" type="presOf" srcId="{E891C463-D11D-4E5D-B475-B373E26CD6C3}" destId="{8EC2DD6F-1952-46D7-90E1-CE2F92CABBC9}" srcOrd="0" destOrd="0" presId="urn:microsoft.com/office/officeart/2005/8/layout/vList2"/>
    <dgm:cxn modelId="{B0B4FAFB-0FAA-4F9D-83EF-85D31D652D97}" srcId="{EF4FE122-ED0D-4AF7-8A2D-AA65B3AE9CC8}" destId="{DA0946AA-1D7F-4C97-B7BA-FD7723247461}" srcOrd="0" destOrd="0" parTransId="{50211BA0-FBD5-49B9-AC57-594AF05983F6}" sibTransId="{148D5DFC-5D43-4329-A589-F1E2908045DD}"/>
    <dgm:cxn modelId="{015EF8C5-286D-44D3-9DC3-11B18726456E}" type="presParOf" srcId="{EC8841B9-9B99-477D-91DC-E897A5A3E8FF}" destId="{99DA8AAF-31BD-4C71-B446-3121AC868E07}" srcOrd="0" destOrd="0" presId="urn:microsoft.com/office/officeart/2005/8/layout/vList2"/>
    <dgm:cxn modelId="{99E8AD80-F425-450B-9F00-2DAA7883E6FA}" type="presParOf" srcId="{EC8841B9-9B99-477D-91DC-E897A5A3E8FF}" destId="{E4EF508B-E5C4-4B3C-857D-78BAB6ADBD2E}" srcOrd="1" destOrd="0" presId="urn:microsoft.com/office/officeart/2005/8/layout/vList2"/>
    <dgm:cxn modelId="{2DD4596F-32B3-4474-AB80-E8619FC09E3A}" type="presParOf" srcId="{EC8841B9-9B99-477D-91DC-E897A5A3E8FF}" destId="{8EC2DD6F-1952-46D7-90E1-CE2F92CABBC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5E8131-E43B-45EB-9070-5C7D86E33165}"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n-US"/>
        </a:p>
      </dgm:t>
    </dgm:pt>
    <dgm:pt modelId="{DB2BA7C4-ECAE-4A01-9377-3457EB93C845}">
      <dgm:prSet/>
      <dgm:spPr>
        <a:solidFill>
          <a:schemeClr val="accent4">
            <a:lumMod val="75000"/>
          </a:schemeClr>
        </a:solidFill>
      </dgm:spPr>
      <dgm:t>
        <a:bodyPr/>
        <a:lstStyle/>
        <a:p>
          <a:r>
            <a:rPr lang="en-US" b="0" i="0" dirty="0"/>
            <a:t>When bullying happens online it can feel as if you’re being attacked everywhere, even inside your own home. It can seem like there’s no escape. The effects can last a long time and affect a person in many ways:</a:t>
          </a:r>
          <a:endParaRPr lang="en-US" dirty="0"/>
        </a:p>
      </dgm:t>
    </dgm:pt>
    <dgm:pt modelId="{239C8D24-EF5B-45A4-843D-10A3A5BBA420}" type="parTrans" cxnId="{AE39A241-A07B-48D8-A7E7-2333E5F7FACF}">
      <dgm:prSet/>
      <dgm:spPr/>
      <dgm:t>
        <a:bodyPr/>
        <a:lstStyle/>
        <a:p>
          <a:endParaRPr lang="en-US"/>
        </a:p>
      </dgm:t>
    </dgm:pt>
    <dgm:pt modelId="{D67AB996-79BE-4798-890C-35EAFB3DCD8F}" type="sibTrans" cxnId="{AE39A241-A07B-48D8-A7E7-2333E5F7FACF}">
      <dgm:prSet/>
      <dgm:spPr/>
      <dgm:t>
        <a:bodyPr/>
        <a:lstStyle/>
        <a:p>
          <a:endParaRPr lang="en-US"/>
        </a:p>
      </dgm:t>
    </dgm:pt>
    <dgm:pt modelId="{DC671F2C-AD2D-4E19-BA18-45FD09308987}">
      <dgm:prSet/>
      <dgm:spPr>
        <a:solidFill>
          <a:schemeClr val="accent4">
            <a:lumMod val="60000"/>
            <a:lumOff val="40000"/>
          </a:schemeClr>
        </a:solidFill>
      </dgm:spPr>
      <dgm:t>
        <a:bodyPr/>
        <a:lstStyle/>
        <a:p>
          <a:r>
            <a:rPr lang="en-US" b="1" i="0"/>
            <a:t>Mentally</a:t>
          </a:r>
          <a:r>
            <a:rPr lang="en-US" b="0" i="0"/>
            <a:t> — feeling upset, embarrassed, stupid, even angry </a:t>
          </a:r>
          <a:endParaRPr lang="en-US"/>
        </a:p>
      </dgm:t>
    </dgm:pt>
    <dgm:pt modelId="{61C83A54-3A1E-43B5-8B43-1402BC82ED44}" type="parTrans" cxnId="{CCF4A694-1B91-4539-94B0-3D55548D1B7E}">
      <dgm:prSet/>
      <dgm:spPr/>
      <dgm:t>
        <a:bodyPr/>
        <a:lstStyle/>
        <a:p>
          <a:endParaRPr lang="en-US"/>
        </a:p>
      </dgm:t>
    </dgm:pt>
    <dgm:pt modelId="{D9ECA195-B42F-4B1B-986D-2E98E72B96B4}" type="sibTrans" cxnId="{CCF4A694-1B91-4539-94B0-3D55548D1B7E}">
      <dgm:prSet/>
      <dgm:spPr/>
      <dgm:t>
        <a:bodyPr/>
        <a:lstStyle/>
        <a:p>
          <a:endParaRPr lang="en-US"/>
        </a:p>
      </dgm:t>
    </dgm:pt>
    <dgm:pt modelId="{55725794-21D4-4E61-9767-131173D748F7}">
      <dgm:prSet/>
      <dgm:spPr>
        <a:solidFill>
          <a:schemeClr val="accent4">
            <a:lumMod val="40000"/>
            <a:lumOff val="60000"/>
          </a:schemeClr>
        </a:solidFill>
      </dgm:spPr>
      <dgm:t>
        <a:bodyPr/>
        <a:lstStyle/>
        <a:p>
          <a:r>
            <a:rPr lang="en-US" b="1" i="0"/>
            <a:t>Emotionally</a:t>
          </a:r>
          <a:r>
            <a:rPr lang="en-US" b="0" i="0"/>
            <a:t> — feeling ashamed or losing interest in the things you love</a:t>
          </a:r>
          <a:endParaRPr lang="en-US"/>
        </a:p>
      </dgm:t>
    </dgm:pt>
    <dgm:pt modelId="{D7FD4867-45A8-4567-81B8-AD7978BDDFEA}" type="parTrans" cxnId="{7CCBB17F-90AB-426A-B7FD-72363A242EC8}">
      <dgm:prSet/>
      <dgm:spPr/>
      <dgm:t>
        <a:bodyPr/>
        <a:lstStyle/>
        <a:p>
          <a:endParaRPr lang="en-US"/>
        </a:p>
      </dgm:t>
    </dgm:pt>
    <dgm:pt modelId="{8081F1C2-B350-4AF9-8E62-306D82747844}" type="sibTrans" cxnId="{7CCBB17F-90AB-426A-B7FD-72363A242EC8}">
      <dgm:prSet/>
      <dgm:spPr/>
      <dgm:t>
        <a:bodyPr/>
        <a:lstStyle/>
        <a:p>
          <a:endParaRPr lang="en-US"/>
        </a:p>
      </dgm:t>
    </dgm:pt>
    <dgm:pt modelId="{DCDC53D5-6E34-4542-8366-15BD10269A28}">
      <dgm:prSet/>
      <dgm:spPr>
        <a:solidFill>
          <a:schemeClr val="accent4">
            <a:lumMod val="20000"/>
            <a:lumOff val="80000"/>
          </a:schemeClr>
        </a:solidFill>
      </dgm:spPr>
      <dgm:t>
        <a:bodyPr/>
        <a:lstStyle/>
        <a:p>
          <a:r>
            <a:rPr lang="en-US" b="1" i="0" dirty="0"/>
            <a:t>Physically</a:t>
          </a:r>
          <a:r>
            <a:rPr lang="en-US" b="0" i="0" dirty="0"/>
            <a:t> — tired (loss of sleep), or experiencing symptoms like stomach aches and headaches </a:t>
          </a:r>
          <a:endParaRPr lang="en-US" dirty="0"/>
        </a:p>
      </dgm:t>
    </dgm:pt>
    <dgm:pt modelId="{0FCAF00A-4539-45DC-819C-DD64B05B01C3}" type="parTrans" cxnId="{BB525961-8397-47AF-81EF-E50DD1E1621C}">
      <dgm:prSet/>
      <dgm:spPr/>
      <dgm:t>
        <a:bodyPr/>
        <a:lstStyle/>
        <a:p>
          <a:endParaRPr lang="en-US"/>
        </a:p>
      </dgm:t>
    </dgm:pt>
    <dgm:pt modelId="{11246BCC-6039-4EF7-8740-10A74AEB5251}" type="sibTrans" cxnId="{BB525961-8397-47AF-81EF-E50DD1E1621C}">
      <dgm:prSet/>
      <dgm:spPr/>
      <dgm:t>
        <a:bodyPr/>
        <a:lstStyle/>
        <a:p>
          <a:endParaRPr lang="en-US"/>
        </a:p>
      </dgm:t>
    </dgm:pt>
    <dgm:pt modelId="{F1BA19EA-E92B-4165-A0E5-A77D0A21F534}">
      <dgm:prSet/>
      <dgm:spPr>
        <a:solidFill>
          <a:schemeClr val="tx1"/>
        </a:solidFill>
      </dgm:spPr>
      <dgm:t>
        <a:bodyPr/>
        <a:lstStyle/>
        <a:p>
          <a:r>
            <a:rPr lang="en-US" b="0" i="0" dirty="0"/>
            <a:t>The feeling of being laughed at or harassed by others, can prevent people from speaking up or trying to deal with the problem. In extreme cases, cyberbullying can even lead to people taking their own lives. </a:t>
          </a:r>
          <a:endParaRPr lang="en-US" dirty="0"/>
        </a:p>
      </dgm:t>
    </dgm:pt>
    <dgm:pt modelId="{9C5353C9-2618-43DA-8689-C889A71CA5EB}" type="parTrans" cxnId="{DBB94E58-7073-4F51-BEB3-DA0CBE3D5B3A}">
      <dgm:prSet/>
      <dgm:spPr/>
      <dgm:t>
        <a:bodyPr/>
        <a:lstStyle/>
        <a:p>
          <a:endParaRPr lang="en-US"/>
        </a:p>
      </dgm:t>
    </dgm:pt>
    <dgm:pt modelId="{5D7F843C-716D-4786-A78F-070A28579616}" type="sibTrans" cxnId="{DBB94E58-7073-4F51-BEB3-DA0CBE3D5B3A}">
      <dgm:prSet/>
      <dgm:spPr/>
      <dgm:t>
        <a:bodyPr/>
        <a:lstStyle/>
        <a:p>
          <a:endParaRPr lang="en-US"/>
        </a:p>
      </dgm:t>
    </dgm:pt>
    <dgm:pt modelId="{E9F6917C-9EEF-49A9-A49E-4500F12191E9}" type="pres">
      <dgm:prSet presAssocID="{265E8131-E43B-45EB-9070-5C7D86E33165}" presName="linear" presStyleCnt="0">
        <dgm:presLayoutVars>
          <dgm:animLvl val="lvl"/>
          <dgm:resizeHandles val="exact"/>
        </dgm:presLayoutVars>
      </dgm:prSet>
      <dgm:spPr/>
    </dgm:pt>
    <dgm:pt modelId="{B7EDC01C-732C-4BDA-9C98-94CF8ED14771}" type="pres">
      <dgm:prSet presAssocID="{DB2BA7C4-ECAE-4A01-9377-3457EB93C845}" presName="parentText" presStyleLbl="node1" presStyleIdx="0" presStyleCnt="5">
        <dgm:presLayoutVars>
          <dgm:chMax val="0"/>
          <dgm:bulletEnabled val="1"/>
        </dgm:presLayoutVars>
      </dgm:prSet>
      <dgm:spPr/>
    </dgm:pt>
    <dgm:pt modelId="{A30EDC0D-70D1-4566-B20C-583C05622873}" type="pres">
      <dgm:prSet presAssocID="{D67AB996-79BE-4798-890C-35EAFB3DCD8F}" presName="spacer" presStyleCnt="0"/>
      <dgm:spPr/>
    </dgm:pt>
    <dgm:pt modelId="{E124F659-ABA7-4AD0-B02F-5B481162BC60}" type="pres">
      <dgm:prSet presAssocID="{DC671F2C-AD2D-4E19-BA18-45FD09308987}" presName="parentText" presStyleLbl="node1" presStyleIdx="1" presStyleCnt="5">
        <dgm:presLayoutVars>
          <dgm:chMax val="0"/>
          <dgm:bulletEnabled val="1"/>
        </dgm:presLayoutVars>
      </dgm:prSet>
      <dgm:spPr/>
    </dgm:pt>
    <dgm:pt modelId="{61898738-683D-47B1-B389-16D21EA86A40}" type="pres">
      <dgm:prSet presAssocID="{D9ECA195-B42F-4B1B-986D-2E98E72B96B4}" presName="spacer" presStyleCnt="0"/>
      <dgm:spPr/>
    </dgm:pt>
    <dgm:pt modelId="{6FE57C79-F0CF-41FB-981D-1F433BC7F972}" type="pres">
      <dgm:prSet presAssocID="{55725794-21D4-4E61-9767-131173D748F7}" presName="parentText" presStyleLbl="node1" presStyleIdx="2" presStyleCnt="5">
        <dgm:presLayoutVars>
          <dgm:chMax val="0"/>
          <dgm:bulletEnabled val="1"/>
        </dgm:presLayoutVars>
      </dgm:prSet>
      <dgm:spPr/>
    </dgm:pt>
    <dgm:pt modelId="{B22926D4-5404-40C4-894E-AA11FDA667F1}" type="pres">
      <dgm:prSet presAssocID="{8081F1C2-B350-4AF9-8E62-306D82747844}" presName="spacer" presStyleCnt="0"/>
      <dgm:spPr/>
    </dgm:pt>
    <dgm:pt modelId="{68B68412-19A7-4BD5-BAB7-19958E0516CD}" type="pres">
      <dgm:prSet presAssocID="{DCDC53D5-6E34-4542-8366-15BD10269A28}" presName="parentText" presStyleLbl="node1" presStyleIdx="3" presStyleCnt="5">
        <dgm:presLayoutVars>
          <dgm:chMax val="0"/>
          <dgm:bulletEnabled val="1"/>
        </dgm:presLayoutVars>
      </dgm:prSet>
      <dgm:spPr/>
    </dgm:pt>
    <dgm:pt modelId="{587C9BBE-27E5-4116-A603-E5C156BB9CC6}" type="pres">
      <dgm:prSet presAssocID="{11246BCC-6039-4EF7-8740-10A74AEB5251}" presName="spacer" presStyleCnt="0"/>
      <dgm:spPr/>
    </dgm:pt>
    <dgm:pt modelId="{1BC7587E-C3EC-41A4-929E-0D6C6B686186}" type="pres">
      <dgm:prSet presAssocID="{F1BA19EA-E92B-4165-A0E5-A77D0A21F534}" presName="parentText" presStyleLbl="node1" presStyleIdx="4" presStyleCnt="5">
        <dgm:presLayoutVars>
          <dgm:chMax val="0"/>
          <dgm:bulletEnabled val="1"/>
        </dgm:presLayoutVars>
      </dgm:prSet>
      <dgm:spPr/>
    </dgm:pt>
  </dgm:ptLst>
  <dgm:cxnLst>
    <dgm:cxn modelId="{9D879700-BE2C-4C8B-99FD-B6EFCEC403C9}" type="presOf" srcId="{DB2BA7C4-ECAE-4A01-9377-3457EB93C845}" destId="{B7EDC01C-732C-4BDA-9C98-94CF8ED14771}" srcOrd="0" destOrd="0" presId="urn:microsoft.com/office/officeart/2005/8/layout/vList2"/>
    <dgm:cxn modelId="{522C3510-2E3D-4CE3-AF8A-E365509327E2}" type="presOf" srcId="{265E8131-E43B-45EB-9070-5C7D86E33165}" destId="{E9F6917C-9EEF-49A9-A49E-4500F12191E9}" srcOrd="0" destOrd="0" presId="urn:microsoft.com/office/officeart/2005/8/layout/vList2"/>
    <dgm:cxn modelId="{0FB96824-1C37-4414-A913-714ED7F82DCA}" type="presOf" srcId="{55725794-21D4-4E61-9767-131173D748F7}" destId="{6FE57C79-F0CF-41FB-981D-1F433BC7F972}" srcOrd="0" destOrd="0" presId="urn:microsoft.com/office/officeart/2005/8/layout/vList2"/>
    <dgm:cxn modelId="{BB525961-8397-47AF-81EF-E50DD1E1621C}" srcId="{265E8131-E43B-45EB-9070-5C7D86E33165}" destId="{DCDC53D5-6E34-4542-8366-15BD10269A28}" srcOrd="3" destOrd="0" parTransId="{0FCAF00A-4539-45DC-819C-DD64B05B01C3}" sibTransId="{11246BCC-6039-4EF7-8740-10A74AEB5251}"/>
    <dgm:cxn modelId="{AE39A241-A07B-48D8-A7E7-2333E5F7FACF}" srcId="{265E8131-E43B-45EB-9070-5C7D86E33165}" destId="{DB2BA7C4-ECAE-4A01-9377-3457EB93C845}" srcOrd="0" destOrd="0" parTransId="{239C8D24-EF5B-45A4-843D-10A3A5BBA420}" sibTransId="{D67AB996-79BE-4798-890C-35EAFB3DCD8F}"/>
    <dgm:cxn modelId="{DBB94E58-7073-4F51-BEB3-DA0CBE3D5B3A}" srcId="{265E8131-E43B-45EB-9070-5C7D86E33165}" destId="{F1BA19EA-E92B-4165-A0E5-A77D0A21F534}" srcOrd="4" destOrd="0" parTransId="{9C5353C9-2618-43DA-8689-C889A71CA5EB}" sibTransId="{5D7F843C-716D-4786-A78F-070A28579616}"/>
    <dgm:cxn modelId="{7CCBB17F-90AB-426A-B7FD-72363A242EC8}" srcId="{265E8131-E43B-45EB-9070-5C7D86E33165}" destId="{55725794-21D4-4E61-9767-131173D748F7}" srcOrd="2" destOrd="0" parTransId="{D7FD4867-45A8-4567-81B8-AD7978BDDFEA}" sibTransId="{8081F1C2-B350-4AF9-8E62-306D82747844}"/>
    <dgm:cxn modelId="{CCF4A694-1B91-4539-94B0-3D55548D1B7E}" srcId="{265E8131-E43B-45EB-9070-5C7D86E33165}" destId="{DC671F2C-AD2D-4E19-BA18-45FD09308987}" srcOrd="1" destOrd="0" parTransId="{61C83A54-3A1E-43B5-8B43-1402BC82ED44}" sibTransId="{D9ECA195-B42F-4B1B-986D-2E98E72B96B4}"/>
    <dgm:cxn modelId="{4FF6C99D-0655-46A8-B90D-A84A473F186C}" type="presOf" srcId="{F1BA19EA-E92B-4165-A0E5-A77D0A21F534}" destId="{1BC7587E-C3EC-41A4-929E-0D6C6B686186}" srcOrd="0" destOrd="0" presId="urn:microsoft.com/office/officeart/2005/8/layout/vList2"/>
    <dgm:cxn modelId="{A929C1BE-8CBE-4C91-8061-5A6E4CD33B32}" type="presOf" srcId="{DC671F2C-AD2D-4E19-BA18-45FD09308987}" destId="{E124F659-ABA7-4AD0-B02F-5B481162BC60}" srcOrd="0" destOrd="0" presId="urn:microsoft.com/office/officeart/2005/8/layout/vList2"/>
    <dgm:cxn modelId="{0F09AECA-8639-4851-B3B7-C18AFD2AF9AC}" type="presOf" srcId="{DCDC53D5-6E34-4542-8366-15BD10269A28}" destId="{68B68412-19A7-4BD5-BAB7-19958E0516CD}" srcOrd="0" destOrd="0" presId="urn:microsoft.com/office/officeart/2005/8/layout/vList2"/>
    <dgm:cxn modelId="{03CC21DA-DD0E-4B62-BEA9-9B7E4D3E0EB1}" type="presParOf" srcId="{E9F6917C-9EEF-49A9-A49E-4500F12191E9}" destId="{B7EDC01C-732C-4BDA-9C98-94CF8ED14771}" srcOrd="0" destOrd="0" presId="urn:microsoft.com/office/officeart/2005/8/layout/vList2"/>
    <dgm:cxn modelId="{8C4F892F-A1D3-424C-AAA4-2CB9D8120C7F}" type="presParOf" srcId="{E9F6917C-9EEF-49A9-A49E-4500F12191E9}" destId="{A30EDC0D-70D1-4566-B20C-583C05622873}" srcOrd="1" destOrd="0" presId="urn:microsoft.com/office/officeart/2005/8/layout/vList2"/>
    <dgm:cxn modelId="{75DF6992-31A2-46A3-A1F7-E96B4DBBD29F}" type="presParOf" srcId="{E9F6917C-9EEF-49A9-A49E-4500F12191E9}" destId="{E124F659-ABA7-4AD0-B02F-5B481162BC60}" srcOrd="2" destOrd="0" presId="urn:microsoft.com/office/officeart/2005/8/layout/vList2"/>
    <dgm:cxn modelId="{91F4A591-A383-471D-904F-88350AB2D8EC}" type="presParOf" srcId="{E9F6917C-9EEF-49A9-A49E-4500F12191E9}" destId="{61898738-683D-47B1-B389-16D21EA86A40}" srcOrd="3" destOrd="0" presId="urn:microsoft.com/office/officeart/2005/8/layout/vList2"/>
    <dgm:cxn modelId="{3EFC421E-160A-4A46-AE6A-4A1802F76D47}" type="presParOf" srcId="{E9F6917C-9EEF-49A9-A49E-4500F12191E9}" destId="{6FE57C79-F0CF-41FB-981D-1F433BC7F972}" srcOrd="4" destOrd="0" presId="urn:microsoft.com/office/officeart/2005/8/layout/vList2"/>
    <dgm:cxn modelId="{99CD40DD-93B1-4021-944D-1B78281CC510}" type="presParOf" srcId="{E9F6917C-9EEF-49A9-A49E-4500F12191E9}" destId="{B22926D4-5404-40C4-894E-AA11FDA667F1}" srcOrd="5" destOrd="0" presId="urn:microsoft.com/office/officeart/2005/8/layout/vList2"/>
    <dgm:cxn modelId="{C4732B6E-6E04-4F70-889F-069B8E3EC42A}" type="presParOf" srcId="{E9F6917C-9EEF-49A9-A49E-4500F12191E9}" destId="{68B68412-19A7-4BD5-BAB7-19958E0516CD}" srcOrd="6" destOrd="0" presId="urn:microsoft.com/office/officeart/2005/8/layout/vList2"/>
    <dgm:cxn modelId="{34FF4F35-E0A9-42BB-AD10-DF6566DC670F}" type="presParOf" srcId="{E9F6917C-9EEF-49A9-A49E-4500F12191E9}" destId="{587C9BBE-27E5-4116-A603-E5C156BB9CC6}" srcOrd="7" destOrd="0" presId="urn:microsoft.com/office/officeart/2005/8/layout/vList2"/>
    <dgm:cxn modelId="{11C520AE-27C0-44AF-82E1-AE7E7593DC36}" type="presParOf" srcId="{E9F6917C-9EEF-49A9-A49E-4500F12191E9}" destId="{1BC7587E-C3EC-41A4-929E-0D6C6B68618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B48971-4B6D-429C-B9FC-9BA3E8A830F3}"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1D001284-DBE6-4570-A072-AD0884BEE744}">
      <dgm:prSet/>
      <dgm:spPr/>
      <dgm:t>
        <a:bodyPr/>
        <a:lstStyle/>
        <a:p>
          <a:r>
            <a:rPr lang="en-US" b="0" i="0" dirty="0">
              <a:solidFill>
                <a:schemeClr val="bg1"/>
              </a:solidFill>
            </a:rPr>
            <a:t>If you think you’re being bullied, the first step is to seek help from someone you trust such as your parents, a close family member or another trusted adult.</a:t>
          </a:r>
          <a:endParaRPr lang="en-US" dirty="0">
            <a:solidFill>
              <a:schemeClr val="bg1"/>
            </a:solidFill>
          </a:endParaRPr>
        </a:p>
      </dgm:t>
    </dgm:pt>
    <dgm:pt modelId="{AFE8954D-2D05-4125-9075-698686BC2896}" type="parTrans" cxnId="{4269AF08-DB08-47AA-A705-471FC2B5F9F9}">
      <dgm:prSet/>
      <dgm:spPr/>
      <dgm:t>
        <a:bodyPr/>
        <a:lstStyle/>
        <a:p>
          <a:endParaRPr lang="en-US"/>
        </a:p>
      </dgm:t>
    </dgm:pt>
    <dgm:pt modelId="{A6D549B2-60F8-42B5-9F12-6AA104871FBB}" type="sibTrans" cxnId="{4269AF08-DB08-47AA-A705-471FC2B5F9F9}">
      <dgm:prSet/>
      <dgm:spPr/>
      <dgm:t>
        <a:bodyPr/>
        <a:lstStyle/>
        <a:p>
          <a:endParaRPr lang="en-US"/>
        </a:p>
      </dgm:t>
    </dgm:pt>
    <dgm:pt modelId="{19918602-6617-4C42-834F-C80D05A327D2}">
      <dgm:prSet/>
      <dgm:spPr/>
      <dgm:t>
        <a:bodyPr/>
        <a:lstStyle/>
        <a:p>
          <a:r>
            <a:rPr lang="en-US" b="0" i="0" dirty="0">
              <a:solidFill>
                <a:schemeClr val="bg1"/>
              </a:solidFill>
            </a:rPr>
            <a:t>In your school you can reach out to a counsellor, the sports coach or your </a:t>
          </a:r>
          <a:r>
            <a:rPr lang="en-US" b="0" i="0" dirty="0" err="1">
              <a:solidFill>
                <a:schemeClr val="bg1"/>
              </a:solidFill>
            </a:rPr>
            <a:t>favourite</a:t>
          </a:r>
          <a:r>
            <a:rPr lang="en-US" b="0" i="0" dirty="0">
              <a:solidFill>
                <a:schemeClr val="bg1"/>
              </a:solidFill>
            </a:rPr>
            <a:t> teacher.</a:t>
          </a:r>
          <a:endParaRPr lang="en-US" dirty="0">
            <a:solidFill>
              <a:schemeClr val="bg1"/>
            </a:solidFill>
          </a:endParaRPr>
        </a:p>
      </dgm:t>
    </dgm:pt>
    <dgm:pt modelId="{B99E81A0-6049-446E-96F6-5955DE0D875C}" type="parTrans" cxnId="{A4B5B740-8D34-41C5-92AC-D342FC589EA1}">
      <dgm:prSet/>
      <dgm:spPr/>
      <dgm:t>
        <a:bodyPr/>
        <a:lstStyle/>
        <a:p>
          <a:endParaRPr lang="en-US"/>
        </a:p>
      </dgm:t>
    </dgm:pt>
    <dgm:pt modelId="{3A8D0DEC-603E-4593-B14F-05785D42BF8E}" type="sibTrans" cxnId="{A4B5B740-8D34-41C5-92AC-D342FC589EA1}">
      <dgm:prSet/>
      <dgm:spPr/>
      <dgm:t>
        <a:bodyPr/>
        <a:lstStyle/>
        <a:p>
          <a:endParaRPr lang="en-US"/>
        </a:p>
      </dgm:t>
    </dgm:pt>
    <dgm:pt modelId="{226D523E-B4D3-4DBC-A29C-0CDE88BFA2A6}">
      <dgm:prSet/>
      <dgm:spPr/>
      <dgm:t>
        <a:bodyPr/>
        <a:lstStyle/>
        <a:p>
          <a:r>
            <a:rPr lang="en-US" b="0" i="0" dirty="0">
              <a:solidFill>
                <a:schemeClr val="bg1"/>
              </a:solidFill>
            </a:rPr>
            <a:t>And if you are not comfortable talking to someone you know, search for a helpline in your country to talk to a professional counsellor.</a:t>
          </a:r>
          <a:endParaRPr lang="en-US" dirty="0">
            <a:solidFill>
              <a:schemeClr val="bg1"/>
            </a:solidFill>
          </a:endParaRPr>
        </a:p>
      </dgm:t>
    </dgm:pt>
    <dgm:pt modelId="{D014B6D0-1B18-496F-ADC9-354BA45D6C09}" type="parTrans" cxnId="{C96617AE-77E8-4E1C-954E-4CAC9CE0763B}">
      <dgm:prSet/>
      <dgm:spPr/>
      <dgm:t>
        <a:bodyPr/>
        <a:lstStyle/>
        <a:p>
          <a:endParaRPr lang="en-US"/>
        </a:p>
      </dgm:t>
    </dgm:pt>
    <dgm:pt modelId="{E1DFE7B9-B4BA-4C48-8E95-23B9ED5F160F}" type="sibTrans" cxnId="{C96617AE-77E8-4E1C-954E-4CAC9CE0763B}">
      <dgm:prSet/>
      <dgm:spPr/>
      <dgm:t>
        <a:bodyPr/>
        <a:lstStyle/>
        <a:p>
          <a:endParaRPr lang="en-US"/>
        </a:p>
      </dgm:t>
    </dgm:pt>
    <dgm:pt modelId="{BCDE894A-42E4-4DE6-A344-762C9F39DA81}" type="pres">
      <dgm:prSet presAssocID="{3FB48971-4B6D-429C-B9FC-9BA3E8A830F3}" presName="vert0" presStyleCnt="0">
        <dgm:presLayoutVars>
          <dgm:dir/>
          <dgm:animOne val="branch"/>
          <dgm:animLvl val="lvl"/>
        </dgm:presLayoutVars>
      </dgm:prSet>
      <dgm:spPr/>
    </dgm:pt>
    <dgm:pt modelId="{2B573451-BFFE-4F6E-9ED0-1474BACF5268}" type="pres">
      <dgm:prSet presAssocID="{1D001284-DBE6-4570-A072-AD0884BEE744}" presName="thickLine" presStyleLbl="alignNode1" presStyleIdx="0" presStyleCnt="3"/>
      <dgm:spPr/>
    </dgm:pt>
    <dgm:pt modelId="{9F85685D-5231-4CF9-A98B-4DC37A563C41}" type="pres">
      <dgm:prSet presAssocID="{1D001284-DBE6-4570-A072-AD0884BEE744}" presName="horz1" presStyleCnt="0"/>
      <dgm:spPr/>
    </dgm:pt>
    <dgm:pt modelId="{7B1ACE96-1C90-4368-AD33-90D01BC19382}" type="pres">
      <dgm:prSet presAssocID="{1D001284-DBE6-4570-A072-AD0884BEE744}" presName="tx1" presStyleLbl="revTx" presStyleIdx="0" presStyleCnt="3"/>
      <dgm:spPr/>
    </dgm:pt>
    <dgm:pt modelId="{4B3A7915-313A-46F9-BEC2-149CDD9A6D94}" type="pres">
      <dgm:prSet presAssocID="{1D001284-DBE6-4570-A072-AD0884BEE744}" presName="vert1" presStyleCnt="0"/>
      <dgm:spPr/>
    </dgm:pt>
    <dgm:pt modelId="{250001F4-11D1-4FA5-8C95-B063BFCDB512}" type="pres">
      <dgm:prSet presAssocID="{19918602-6617-4C42-834F-C80D05A327D2}" presName="thickLine" presStyleLbl="alignNode1" presStyleIdx="1" presStyleCnt="3"/>
      <dgm:spPr/>
    </dgm:pt>
    <dgm:pt modelId="{51B19A02-BB4B-4C37-A662-95FA5246E84F}" type="pres">
      <dgm:prSet presAssocID="{19918602-6617-4C42-834F-C80D05A327D2}" presName="horz1" presStyleCnt="0"/>
      <dgm:spPr/>
    </dgm:pt>
    <dgm:pt modelId="{B698FE24-4411-4B68-9F95-AEBB56594D20}" type="pres">
      <dgm:prSet presAssocID="{19918602-6617-4C42-834F-C80D05A327D2}" presName="tx1" presStyleLbl="revTx" presStyleIdx="1" presStyleCnt="3"/>
      <dgm:spPr/>
    </dgm:pt>
    <dgm:pt modelId="{A3902E97-3709-4EE3-83CC-DCD4DC7B3AF5}" type="pres">
      <dgm:prSet presAssocID="{19918602-6617-4C42-834F-C80D05A327D2}" presName="vert1" presStyleCnt="0"/>
      <dgm:spPr/>
    </dgm:pt>
    <dgm:pt modelId="{DDB80C65-6E45-451C-9795-0293AC04395B}" type="pres">
      <dgm:prSet presAssocID="{226D523E-B4D3-4DBC-A29C-0CDE88BFA2A6}" presName="thickLine" presStyleLbl="alignNode1" presStyleIdx="2" presStyleCnt="3"/>
      <dgm:spPr/>
    </dgm:pt>
    <dgm:pt modelId="{C4A959D6-850C-491B-9615-A6147ED4A49D}" type="pres">
      <dgm:prSet presAssocID="{226D523E-B4D3-4DBC-A29C-0CDE88BFA2A6}" presName="horz1" presStyleCnt="0"/>
      <dgm:spPr/>
    </dgm:pt>
    <dgm:pt modelId="{BAC9867A-D8E0-425F-8759-CE8D04764170}" type="pres">
      <dgm:prSet presAssocID="{226D523E-B4D3-4DBC-A29C-0CDE88BFA2A6}" presName="tx1" presStyleLbl="revTx" presStyleIdx="2" presStyleCnt="3"/>
      <dgm:spPr/>
    </dgm:pt>
    <dgm:pt modelId="{0E8C98D6-DED2-4862-933A-600FEE9A9CDA}" type="pres">
      <dgm:prSet presAssocID="{226D523E-B4D3-4DBC-A29C-0CDE88BFA2A6}" presName="vert1" presStyleCnt="0"/>
      <dgm:spPr/>
    </dgm:pt>
  </dgm:ptLst>
  <dgm:cxnLst>
    <dgm:cxn modelId="{4269AF08-DB08-47AA-A705-471FC2B5F9F9}" srcId="{3FB48971-4B6D-429C-B9FC-9BA3E8A830F3}" destId="{1D001284-DBE6-4570-A072-AD0884BEE744}" srcOrd="0" destOrd="0" parTransId="{AFE8954D-2D05-4125-9075-698686BC2896}" sibTransId="{A6D549B2-60F8-42B5-9F12-6AA104871FBB}"/>
    <dgm:cxn modelId="{A4B5B740-8D34-41C5-92AC-D342FC589EA1}" srcId="{3FB48971-4B6D-429C-B9FC-9BA3E8A830F3}" destId="{19918602-6617-4C42-834F-C80D05A327D2}" srcOrd="1" destOrd="0" parTransId="{B99E81A0-6049-446E-96F6-5955DE0D875C}" sibTransId="{3A8D0DEC-603E-4593-B14F-05785D42BF8E}"/>
    <dgm:cxn modelId="{4CB40D43-AB4A-4B71-82A6-505E5B263CB0}" type="presOf" srcId="{1D001284-DBE6-4570-A072-AD0884BEE744}" destId="{7B1ACE96-1C90-4368-AD33-90D01BC19382}" srcOrd="0" destOrd="0" presId="urn:microsoft.com/office/officeart/2008/layout/LinedList"/>
    <dgm:cxn modelId="{39A1CB67-F66F-4417-876E-93DB19FABAAE}" type="presOf" srcId="{19918602-6617-4C42-834F-C80D05A327D2}" destId="{B698FE24-4411-4B68-9F95-AEBB56594D20}" srcOrd="0" destOrd="0" presId="urn:microsoft.com/office/officeart/2008/layout/LinedList"/>
    <dgm:cxn modelId="{615B7578-A4DB-495D-9C74-AC401AAAD8B0}" type="presOf" srcId="{226D523E-B4D3-4DBC-A29C-0CDE88BFA2A6}" destId="{BAC9867A-D8E0-425F-8759-CE8D04764170}" srcOrd="0" destOrd="0" presId="urn:microsoft.com/office/officeart/2008/layout/LinedList"/>
    <dgm:cxn modelId="{D55F349B-E64C-41CA-9EA0-B2E5E288DFD5}" type="presOf" srcId="{3FB48971-4B6D-429C-B9FC-9BA3E8A830F3}" destId="{BCDE894A-42E4-4DE6-A344-762C9F39DA81}" srcOrd="0" destOrd="0" presId="urn:microsoft.com/office/officeart/2008/layout/LinedList"/>
    <dgm:cxn modelId="{C96617AE-77E8-4E1C-954E-4CAC9CE0763B}" srcId="{3FB48971-4B6D-429C-B9FC-9BA3E8A830F3}" destId="{226D523E-B4D3-4DBC-A29C-0CDE88BFA2A6}" srcOrd="2" destOrd="0" parTransId="{D014B6D0-1B18-496F-ADC9-354BA45D6C09}" sibTransId="{E1DFE7B9-B4BA-4C48-8E95-23B9ED5F160F}"/>
    <dgm:cxn modelId="{C857C229-BB19-4B10-AEAB-01352A8E067D}" type="presParOf" srcId="{BCDE894A-42E4-4DE6-A344-762C9F39DA81}" destId="{2B573451-BFFE-4F6E-9ED0-1474BACF5268}" srcOrd="0" destOrd="0" presId="urn:microsoft.com/office/officeart/2008/layout/LinedList"/>
    <dgm:cxn modelId="{42CAE0BC-DED2-4A68-8230-6716A55D1D7D}" type="presParOf" srcId="{BCDE894A-42E4-4DE6-A344-762C9F39DA81}" destId="{9F85685D-5231-4CF9-A98B-4DC37A563C41}" srcOrd="1" destOrd="0" presId="urn:microsoft.com/office/officeart/2008/layout/LinedList"/>
    <dgm:cxn modelId="{C4F6EB6C-C4AD-48A3-B57B-09CA7CF0E424}" type="presParOf" srcId="{9F85685D-5231-4CF9-A98B-4DC37A563C41}" destId="{7B1ACE96-1C90-4368-AD33-90D01BC19382}" srcOrd="0" destOrd="0" presId="urn:microsoft.com/office/officeart/2008/layout/LinedList"/>
    <dgm:cxn modelId="{B92619C4-85A0-4A5E-B8F1-A5527BBDF379}" type="presParOf" srcId="{9F85685D-5231-4CF9-A98B-4DC37A563C41}" destId="{4B3A7915-313A-46F9-BEC2-149CDD9A6D94}" srcOrd="1" destOrd="0" presId="urn:microsoft.com/office/officeart/2008/layout/LinedList"/>
    <dgm:cxn modelId="{567F5937-ACC8-4B1A-8775-30395B673F51}" type="presParOf" srcId="{BCDE894A-42E4-4DE6-A344-762C9F39DA81}" destId="{250001F4-11D1-4FA5-8C95-B063BFCDB512}" srcOrd="2" destOrd="0" presId="urn:microsoft.com/office/officeart/2008/layout/LinedList"/>
    <dgm:cxn modelId="{943060B9-5057-49A1-819B-EECA8D68F045}" type="presParOf" srcId="{BCDE894A-42E4-4DE6-A344-762C9F39DA81}" destId="{51B19A02-BB4B-4C37-A662-95FA5246E84F}" srcOrd="3" destOrd="0" presId="urn:microsoft.com/office/officeart/2008/layout/LinedList"/>
    <dgm:cxn modelId="{72C3D8BF-38EF-4675-A0B7-03363B78D3C9}" type="presParOf" srcId="{51B19A02-BB4B-4C37-A662-95FA5246E84F}" destId="{B698FE24-4411-4B68-9F95-AEBB56594D20}" srcOrd="0" destOrd="0" presId="urn:microsoft.com/office/officeart/2008/layout/LinedList"/>
    <dgm:cxn modelId="{632513B2-4D13-4BE0-AAF3-B9A14FDA1621}" type="presParOf" srcId="{51B19A02-BB4B-4C37-A662-95FA5246E84F}" destId="{A3902E97-3709-4EE3-83CC-DCD4DC7B3AF5}" srcOrd="1" destOrd="0" presId="urn:microsoft.com/office/officeart/2008/layout/LinedList"/>
    <dgm:cxn modelId="{F457E5BC-782E-4EBF-9F9F-FC0252B3518F}" type="presParOf" srcId="{BCDE894A-42E4-4DE6-A344-762C9F39DA81}" destId="{DDB80C65-6E45-451C-9795-0293AC04395B}" srcOrd="4" destOrd="0" presId="urn:microsoft.com/office/officeart/2008/layout/LinedList"/>
    <dgm:cxn modelId="{6D6C5FA2-CF7D-4C36-B0F5-DED5486027A4}" type="presParOf" srcId="{BCDE894A-42E4-4DE6-A344-762C9F39DA81}" destId="{C4A959D6-850C-491B-9615-A6147ED4A49D}" srcOrd="5" destOrd="0" presId="urn:microsoft.com/office/officeart/2008/layout/LinedList"/>
    <dgm:cxn modelId="{57C22663-DE7D-4671-A586-192BCCCC4101}" type="presParOf" srcId="{C4A959D6-850C-491B-9615-A6147ED4A49D}" destId="{BAC9867A-D8E0-425F-8759-CE8D04764170}" srcOrd="0" destOrd="0" presId="urn:microsoft.com/office/officeart/2008/layout/LinedList"/>
    <dgm:cxn modelId="{6689568A-2356-4FC6-9287-F201853CB8F5}" type="presParOf" srcId="{C4A959D6-850C-491B-9615-A6147ED4A49D}" destId="{0E8C98D6-DED2-4862-933A-600FEE9A9CD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728C1455-B943-4205-9A54-12CF9792D726}" type="doc">
      <dgm:prSet loTypeId="urn:microsoft.com/office/officeart/2008/layout/LinedList" loCatId="list" qsTypeId="urn:microsoft.com/office/officeart/2005/8/quickstyle/simple2" qsCatId="simple" csTypeId="urn:microsoft.com/office/officeart/2005/8/colors/accent3_2" csCatId="accent3"/>
      <dgm:spPr/>
      <dgm:t>
        <a:bodyPr/>
        <a:lstStyle/>
        <a:p>
          <a:endParaRPr lang="en-US"/>
        </a:p>
      </dgm:t>
    </dgm:pt>
    <dgm:pt modelId="{784D85CE-DE29-4000-A64C-544B29875379}">
      <dgm:prSet/>
      <dgm:spPr/>
      <dgm:t>
        <a:bodyPr/>
        <a:lstStyle/>
        <a:p>
          <a:r>
            <a:rPr lang="en-US" b="0" i="0"/>
            <a:t>If the bullying is happening on a social platform, consider blocking the bully and formally reporting their behaviour on the platform itself. Social media companies are obligated to keep their users safe.</a:t>
          </a:r>
          <a:endParaRPr lang="en-US"/>
        </a:p>
      </dgm:t>
    </dgm:pt>
    <dgm:pt modelId="{2C855591-EC70-4C28-A642-345186C449D2}" type="parTrans" cxnId="{F560FACD-3EEB-481F-A823-82DC34691D3F}">
      <dgm:prSet/>
      <dgm:spPr/>
      <dgm:t>
        <a:bodyPr/>
        <a:lstStyle/>
        <a:p>
          <a:endParaRPr lang="en-US"/>
        </a:p>
      </dgm:t>
    </dgm:pt>
    <dgm:pt modelId="{512B181C-C136-43E0-A780-19766AB430A1}" type="sibTrans" cxnId="{F560FACD-3EEB-481F-A823-82DC34691D3F}">
      <dgm:prSet/>
      <dgm:spPr/>
      <dgm:t>
        <a:bodyPr/>
        <a:lstStyle/>
        <a:p>
          <a:endParaRPr lang="en-US"/>
        </a:p>
      </dgm:t>
    </dgm:pt>
    <dgm:pt modelId="{DDF8B0F8-5B3B-4263-B54B-8460F22B68D7}">
      <dgm:prSet/>
      <dgm:spPr/>
      <dgm:t>
        <a:bodyPr/>
        <a:lstStyle/>
        <a:p>
          <a:r>
            <a:rPr lang="en-US" b="0" i="0" dirty="0"/>
            <a:t>We also make it easy to report any bullying directly within Facebook or Instagram. You can always send our team an anonymous report from a post, comment or story on Facebook or Instagram.</a:t>
          </a:r>
          <a:endParaRPr lang="en-US" dirty="0"/>
        </a:p>
      </dgm:t>
    </dgm:pt>
    <dgm:pt modelId="{F5998E33-B20B-4EF9-90C9-11970B062324}" type="parTrans" cxnId="{4C5CE7D3-A366-4EAF-9EAB-50B026B8BB8C}">
      <dgm:prSet/>
      <dgm:spPr/>
      <dgm:t>
        <a:bodyPr/>
        <a:lstStyle/>
        <a:p>
          <a:endParaRPr lang="en-US"/>
        </a:p>
      </dgm:t>
    </dgm:pt>
    <dgm:pt modelId="{5887C387-42EF-4597-ACA4-A3CC641ABB52}" type="sibTrans" cxnId="{4C5CE7D3-A366-4EAF-9EAB-50B026B8BB8C}">
      <dgm:prSet/>
      <dgm:spPr/>
      <dgm:t>
        <a:bodyPr/>
        <a:lstStyle/>
        <a:p>
          <a:endParaRPr lang="en-US"/>
        </a:p>
      </dgm:t>
    </dgm:pt>
    <dgm:pt modelId="{513FA85F-25AA-4673-BB78-F2F84EFE65E5}">
      <dgm:prSet/>
      <dgm:spPr/>
      <dgm:t>
        <a:bodyPr/>
        <a:lstStyle/>
        <a:p>
          <a:r>
            <a:rPr lang="en-US" b="0" i="0"/>
            <a:t>We have a guide on Facebook that can help lead you through the process of dealing with bullying, On Instagram, there is also a </a:t>
          </a:r>
          <a:r>
            <a:rPr lang="en-US" b="0" i="0" u="sng"/>
            <a:t>Parent’s Guide</a:t>
          </a:r>
          <a:r>
            <a:rPr lang="en-US" b="0" i="0"/>
            <a:t> that provides recommendations for parents, and a </a:t>
          </a:r>
          <a:r>
            <a:rPr lang="en-US" b="0" i="0" u="sng"/>
            <a:t>central hub</a:t>
          </a:r>
          <a:r>
            <a:rPr lang="en-US" b="0" i="0"/>
            <a:t> where you can learn about our safety tools.</a:t>
          </a:r>
          <a:endParaRPr lang="en-US"/>
        </a:p>
      </dgm:t>
    </dgm:pt>
    <dgm:pt modelId="{0C91FD1D-7105-4152-A04D-43BE2B55A735}" type="parTrans" cxnId="{52D36F43-E3B6-4246-A7E5-1A67F2B4E5B4}">
      <dgm:prSet/>
      <dgm:spPr/>
      <dgm:t>
        <a:bodyPr/>
        <a:lstStyle/>
        <a:p>
          <a:endParaRPr lang="en-US"/>
        </a:p>
      </dgm:t>
    </dgm:pt>
    <dgm:pt modelId="{76BC6E33-EF4C-49A9-8C2F-5943ABC8D326}" type="sibTrans" cxnId="{52D36F43-E3B6-4246-A7E5-1A67F2B4E5B4}">
      <dgm:prSet/>
      <dgm:spPr/>
      <dgm:t>
        <a:bodyPr/>
        <a:lstStyle/>
        <a:p>
          <a:endParaRPr lang="en-US"/>
        </a:p>
      </dgm:t>
    </dgm:pt>
    <dgm:pt modelId="{CD083985-F6DB-4797-9649-EF511CBDEF3F}" type="pres">
      <dgm:prSet presAssocID="{728C1455-B943-4205-9A54-12CF9792D726}" presName="vert0" presStyleCnt="0">
        <dgm:presLayoutVars>
          <dgm:dir/>
          <dgm:animOne val="branch"/>
          <dgm:animLvl val="lvl"/>
        </dgm:presLayoutVars>
      </dgm:prSet>
      <dgm:spPr/>
    </dgm:pt>
    <dgm:pt modelId="{6108059D-F112-4538-A1C8-6D28E9F4409C}" type="pres">
      <dgm:prSet presAssocID="{784D85CE-DE29-4000-A64C-544B29875379}" presName="thickLine" presStyleLbl="alignNode1" presStyleIdx="0" presStyleCnt="3"/>
      <dgm:spPr/>
    </dgm:pt>
    <dgm:pt modelId="{A3FCD3A5-0C33-476E-8FDB-6A706566FE3A}" type="pres">
      <dgm:prSet presAssocID="{784D85CE-DE29-4000-A64C-544B29875379}" presName="horz1" presStyleCnt="0"/>
      <dgm:spPr/>
    </dgm:pt>
    <dgm:pt modelId="{12D62336-730A-4E95-9108-0F9F24179EAA}" type="pres">
      <dgm:prSet presAssocID="{784D85CE-DE29-4000-A64C-544B29875379}" presName="tx1" presStyleLbl="revTx" presStyleIdx="0" presStyleCnt="3"/>
      <dgm:spPr/>
    </dgm:pt>
    <dgm:pt modelId="{9D71DC2A-3EDD-45A5-AFF0-1A532D44CFB8}" type="pres">
      <dgm:prSet presAssocID="{784D85CE-DE29-4000-A64C-544B29875379}" presName="vert1" presStyleCnt="0"/>
      <dgm:spPr/>
    </dgm:pt>
    <dgm:pt modelId="{92FFCF2A-C753-4295-B1EB-81B54FC7A8E0}" type="pres">
      <dgm:prSet presAssocID="{DDF8B0F8-5B3B-4263-B54B-8460F22B68D7}" presName="thickLine" presStyleLbl="alignNode1" presStyleIdx="1" presStyleCnt="3"/>
      <dgm:spPr/>
    </dgm:pt>
    <dgm:pt modelId="{AEFF4D2F-9600-4C8E-98A2-8EBF38CC3CBA}" type="pres">
      <dgm:prSet presAssocID="{DDF8B0F8-5B3B-4263-B54B-8460F22B68D7}" presName="horz1" presStyleCnt="0"/>
      <dgm:spPr/>
    </dgm:pt>
    <dgm:pt modelId="{91BD3B15-DD64-442E-801A-3C6FB749E70D}" type="pres">
      <dgm:prSet presAssocID="{DDF8B0F8-5B3B-4263-B54B-8460F22B68D7}" presName="tx1" presStyleLbl="revTx" presStyleIdx="1" presStyleCnt="3"/>
      <dgm:spPr/>
    </dgm:pt>
    <dgm:pt modelId="{BCED09AF-D3B0-4266-B698-E2437A0A6A3E}" type="pres">
      <dgm:prSet presAssocID="{DDF8B0F8-5B3B-4263-B54B-8460F22B68D7}" presName="vert1" presStyleCnt="0"/>
      <dgm:spPr/>
    </dgm:pt>
    <dgm:pt modelId="{2F81646B-320F-4220-92DF-69E81326A97E}" type="pres">
      <dgm:prSet presAssocID="{513FA85F-25AA-4673-BB78-F2F84EFE65E5}" presName="thickLine" presStyleLbl="alignNode1" presStyleIdx="2" presStyleCnt="3"/>
      <dgm:spPr/>
    </dgm:pt>
    <dgm:pt modelId="{7D2DC4BE-B00F-4633-8867-80B4A450386F}" type="pres">
      <dgm:prSet presAssocID="{513FA85F-25AA-4673-BB78-F2F84EFE65E5}" presName="horz1" presStyleCnt="0"/>
      <dgm:spPr/>
    </dgm:pt>
    <dgm:pt modelId="{B04D8ECE-870B-400B-B4BB-10ACE5A4DC9E}" type="pres">
      <dgm:prSet presAssocID="{513FA85F-25AA-4673-BB78-F2F84EFE65E5}" presName="tx1" presStyleLbl="revTx" presStyleIdx="2" presStyleCnt="3"/>
      <dgm:spPr/>
    </dgm:pt>
    <dgm:pt modelId="{7D3511C3-EDB0-431B-9CBF-F2D80876DE24}" type="pres">
      <dgm:prSet presAssocID="{513FA85F-25AA-4673-BB78-F2F84EFE65E5}" presName="vert1" presStyleCnt="0"/>
      <dgm:spPr/>
    </dgm:pt>
  </dgm:ptLst>
  <dgm:cxnLst>
    <dgm:cxn modelId="{99CF9C08-82DF-40DC-BE8A-6E3364E40269}" type="presOf" srcId="{DDF8B0F8-5B3B-4263-B54B-8460F22B68D7}" destId="{91BD3B15-DD64-442E-801A-3C6FB749E70D}" srcOrd="0" destOrd="0" presId="urn:microsoft.com/office/officeart/2008/layout/LinedList"/>
    <dgm:cxn modelId="{5792A30B-6DB1-46B7-9547-9F16C383676E}" type="presOf" srcId="{513FA85F-25AA-4673-BB78-F2F84EFE65E5}" destId="{B04D8ECE-870B-400B-B4BB-10ACE5A4DC9E}" srcOrd="0" destOrd="0" presId="urn:microsoft.com/office/officeart/2008/layout/LinedList"/>
    <dgm:cxn modelId="{52D36F43-E3B6-4246-A7E5-1A67F2B4E5B4}" srcId="{728C1455-B943-4205-9A54-12CF9792D726}" destId="{513FA85F-25AA-4673-BB78-F2F84EFE65E5}" srcOrd="2" destOrd="0" parTransId="{0C91FD1D-7105-4152-A04D-43BE2B55A735}" sibTransId="{76BC6E33-EF4C-49A9-8C2F-5943ABC8D326}"/>
    <dgm:cxn modelId="{09C123BE-464D-4AD6-AF57-972A3F5B5E0A}" type="presOf" srcId="{784D85CE-DE29-4000-A64C-544B29875379}" destId="{12D62336-730A-4E95-9108-0F9F24179EAA}" srcOrd="0" destOrd="0" presId="urn:microsoft.com/office/officeart/2008/layout/LinedList"/>
    <dgm:cxn modelId="{F560FACD-3EEB-481F-A823-82DC34691D3F}" srcId="{728C1455-B943-4205-9A54-12CF9792D726}" destId="{784D85CE-DE29-4000-A64C-544B29875379}" srcOrd="0" destOrd="0" parTransId="{2C855591-EC70-4C28-A642-345186C449D2}" sibTransId="{512B181C-C136-43E0-A780-19766AB430A1}"/>
    <dgm:cxn modelId="{4C5CE7D3-A366-4EAF-9EAB-50B026B8BB8C}" srcId="{728C1455-B943-4205-9A54-12CF9792D726}" destId="{DDF8B0F8-5B3B-4263-B54B-8460F22B68D7}" srcOrd="1" destOrd="0" parTransId="{F5998E33-B20B-4EF9-90C9-11970B062324}" sibTransId="{5887C387-42EF-4597-ACA4-A3CC641ABB52}"/>
    <dgm:cxn modelId="{C4606EF7-FA81-4CB2-90F7-45D7CB19F899}" type="presOf" srcId="{728C1455-B943-4205-9A54-12CF9792D726}" destId="{CD083985-F6DB-4797-9649-EF511CBDEF3F}" srcOrd="0" destOrd="0" presId="urn:microsoft.com/office/officeart/2008/layout/LinedList"/>
    <dgm:cxn modelId="{148D95E8-47B9-48E3-911A-E83FF8CCC307}" type="presParOf" srcId="{CD083985-F6DB-4797-9649-EF511CBDEF3F}" destId="{6108059D-F112-4538-A1C8-6D28E9F4409C}" srcOrd="0" destOrd="0" presId="urn:microsoft.com/office/officeart/2008/layout/LinedList"/>
    <dgm:cxn modelId="{B5EBA317-947B-401C-8CED-FF786808EA64}" type="presParOf" srcId="{CD083985-F6DB-4797-9649-EF511CBDEF3F}" destId="{A3FCD3A5-0C33-476E-8FDB-6A706566FE3A}" srcOrd="1" destOrd="0" presId="urn:microsoft.com/office/officeart/2008/layout/LinedList"/>
    <dgm:cxn modelId="{A6D3BF60-A2EB-42DA-AA4D-8616AF92BD5E}" type="presParOf" srcId="{A3FCD3A5-0C33-476E-8FDB-6A706566FE3A}" destId="{12D62336-730A-4E95-9108-0F9F24179EAA}" srcOrd="0" destOrd="0" presId="urn:microsoft.com/office/officeart/2008/layout/LinedList"/>
    <dgm:cxn modelId="{36D4EFAA-37AB-4532-B3E9-93E8647159B1}" type="presParOf" srcId="{A3FCD3A5-0C33-476E-8FDB-6A706566FE3A}" destId="{9D71DC2A-3EDD-45A5-AFF0-1A532D44CFB8}" srcOrd="1" destOrd="0" presId="urn:microsoft.com/office/officeart/2008/layout/LinedList"/>
    <dgm:cxn modelId="{1BD4CB99-6532-43F7-A211-1E8BB681AB7A}" type="presParOf" srcId="{CD083985-F6DB-4797-9649-EF511CBDEF3F}" destId="{92FFCF2A-C753-4295-B1EB-81B54FC7A8E0}" srcOrd="2" destOrd="0" presId="urn:microsoft.com/office/officeart/2008/layout/LinedList"/>
    <dgm:cxn modelId="{FE0F8139-7155-4107-8539-F188553767E8}" type="presParOf" srcId="{CD083985-F6DB-4797-9649-EF511CBDEF3F}" destId="{AEFF4D2F-9600-4C8E-98A2-8EBF38CC3CBA}" srcOrd="3" destOrd="0" presId="urn:microsoft.com/office/officeart/2008/layout/LinedList"/>
    <dgm:cxn modelId="{E3677D5C-4195-4700-AD4F-18396F1D84FD}" type="presParOf" srcId="{AEFF4D2F-9600-4C8E-98A2-8EBF38CC3CBA}" destId="{91BD3B15-DD64-442E-801A-3C6FB749E70D}" srcOrd="0" destOrd="0" presId="urn:microsoft.com/office/officeart/2008/layout/LinedList"/>
    <dgm:cxn modelId="{41394E5A-712B-4CD0-9260-EC1F509965E3}" type="presParOf" srcId="{AEFF4D2F-9600-4C8E-98A2-8EBF38CC3CBA}" destId="{BCED09AF-D3B0-4266-B698-E2437A0A6A3E}" srcOrd="1" destOrd="0" presId="urn:microsoft.com/office/officeart/2008/layout/LinedList"/>
    <dgm:cxn modelId="{F1E0D8F8-0F5B-4021-9049-449DAEB81A1A}" type="presParOf" srcId="{CD083985-F6DB-4797-9649-EF511CBDEF3F}" destId="{2F81646B-320F-4220-92DF-69E81326A97E}" srcOrd="4" destOrd="0" presId="urn:microsoft.com/office/officeart/2008/layout/LinedList"/>
    <dgm:cxn modelId="{37585F99-B49A-497C-81F5-1F1D34A479DA}" type="presParOf" srcId="{CD083985-F6DB-4797-9649-EF511CBDEF3F}" destId="{7D2DC4BE-B00F-4633-8867-80B4A450386F}" srcOrd="5" destOrd="0" presId="urn:microsoft.com/office/officeart/2008/layout/LinedList"/>
    <dgm:cxn modelId="{98D284C3-6EDA-4286-B262-CA736F545675}" type="presParOf" srcId="{7D2DC4BE-B00F-4633-8867-80B4A450386F}" destId="{B04D8ECE-870B-400B-B4BB-10ACE5A4DC9E}" srcOrd="0" destOrd="0" presId="urn:microsoft.com/office/officeart/2008/layout/LinedList"/>
    <dgm:cxn modelId="{DAA6AE2E-0713-49C7-BDCF-1E2CA6EF8E23}" type="presParOf" srcId="{7D2DC4BE-B00F-4633-8867-80B4A450386F}" destId="{7D3511C3-EDB0-431B-9CBF-F2D80876DE2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AAD4C1-DBD0-4774-8030-9219B4F4BDF9}" type="doc">
      <dgm:prSet loTypeId="urn:microsoft.com/office/officeart/2008/layout/LinedList" loCatId="list" qsTypeId="urn:microsoft.com/office/officeart/2005/8/quickstyle/simple2" qsCatId="simple" csTypeId="urn:microsoft.com/office/officeart/2005/8/colors/accent5_2" csCatId="accent5"/>
      <dgm:spPr/>
      <dgm:t>
        <a:bodyPr/>
        <a:lstStyle/>
        <a:p>
          <a:endParaRPr lang="en-US"/>
        </a:p>
      </dgm:t>
    </dgm:pt>
    <dgm:pt modelId="{2F194972-DC11-4A7D-9107-76B91705BD27}">
      <dgm:prSet/>
      <dgm:spPr/>
      <dgm:t>
        <a:bodyPr/>
        <a:lstStyle/>
        <a:p>
          <a:r>
            <a:rPr lang="en-US" b="0" i="0"/>
            <a:t>Most schools take bullying seriously and will take action against it. If you are being cyberbullied by other students, report it to your school. In countries that have specific laws on cyberbullying, online behaviour that deliberately causes serious emotional distress is seen as criminal activity.</a:t>
          </a:r>
          <a:endParaRPr lang="en-US"/>
        </a:p>
      </dgm:t>
    </dgm:pt>
    <dgm:pt modelId="{52E21FFF-100C-49E3-85E9-3B8EC16CA5B2}" type="parTrans" cxnId="{D33CBE8C-71E8-4BE8-9DD2-4F5287CFB83E}">
      <dgm:prSet/>
      <dgm:spPr/>
      <dgm:t>
        <a:bodyPr/>
        <a:lstStyle/>
        <a:p>
          <a:endParaRPr lang="en-US"/>
        </a:p>
      </dgm:t>
    </dgm:pt>
    <dgm:pt modelId="{7AAD05F6-6C18-49E4-B0E8-18EAAAD43754}" type="sibTrans" cxnId="{D33CBE8C-71E8-4BE8-9DD2-4F5287CFB83E}">
      <dgm:prSet/>
      <dgm:spPr/>
      <dgm:t>
        <a:bodyPr/>
        <a:lstStyle/>
        <a:p>
          <a:endParaRPr lang="en-US"/>
        </a:p>
      </dgm:t>
    </dgm:pt>
    <dgm:pt modelId="{F2A94117-C609-4AD1-82D7-CA8E818B2755}">
      <dgm:prSet/>
      <dgm:spPr/>
      <dgm:t>
        <a:bodyPr/>
        <a:lstStyle/>
        <a:p>
          <a:r>
            <a:rPr lang="en-US" b="0" i="0"/>
            <a:t>However, it is important to remember that punishment is not always the most effective way to change the behaviour of bullies. It is often better to focus on repairing the harm and mending the relationship.</a:t>
          </a:r>
          <a:endParaRPr lang="en-US"/>
        </a:p>
      </dgm:t>
    </dgm:pt>
    <dgm:pt modelId="{A663F4A3-B768-4D40-ABCF-7B043F58788D}" type="parTrans" cxnId="{B68700A2-C621-4B90-9128-074A3CA567D7}">
      <dgm:prSet/>
      <dgm:spPr/>
      <dgm:t>
        <a:bodyPr/>
        <a:lstStyle/>
        <a:p>
          <a:endParaRPr lang="en-US"/>
        </a:p>
      </dgm:t>
    </dgm:pt>
    <dgm:pt modelId="{0689F264-C1F7-42BB-A170-F2F9267F3305}" type="sibTrans" cxnId="{B68700A2-C621-4B90-9128-074A3CA567D7}">
      <dgm:prSet/>
      <dgm:spPr/>
      <dgm:t>
        <a:bodyPr/>
        <a:lstStyle/>
        <a:p>
          <a:endParaRPr lang="en-US"/>
        </a:p>
      </dgm:t>
    </dgm:pt>
    <dgm:pt modelId="{D4120669-EC65-4F97-83D8-3EC83C79BF60}" type="pres">
      <dgm:prSet presAssocID="{FDAAD4C1-DBD0-4774-8030-9219B4F4BDF9}" presName="vert0" presStyleCnt="0">
        <dgm:presLayoutVars>
          <dgm:dir/>
          <dgm:animOne val="branch"/>
          <dgm:animLvl val="lvl"/>
        </dgm:presLayoutVars>
      </dgm:prSet>
      <dgm:spPr/>
    </dgm:pt>
    <dgm:pt modelId="{260FB417-FCFD-464C-BD6A-71C8A16BA7EF}" type="pres">
      <dgm:prSet presAssocID="{2F194972-DC11-4A7D-9107-76B91705BD27}" presName="thickLine" presStyleLbl="alignNode1" presStyleIdx="0" presStyleCnt="2"/>
      <dgm:spPr/>
    </dgm:pt>
    <dgm:pt modelId="{51CD8ADE-1B1C-4F89-A29C-73CA6EA13173}" type="pres">
      <dgm:prSet presAssocID="{2F194972-DC11-4A7D-9107-76B91705BD27}" presName="horz1" presStyleCnt="0"/>
      <dgm:spPr/>
    </dgm:pt>
    <dgm:pt modelId="{85124B63-3E60-4AD7-83FC-44E4FD0BE518}" type="pres">
      <dgm:prSet presAssocID="{2F194972-DC11-4A7D-9107-76B91705BD27}" presName="tx1" presStyleLbl="revTx" presStyleIdx="0" presStyleCnt="2"/>
      <dgm:spPr/>
    </dgm:pt>
    <dgm:pt modelId="{ED383F42-C9F9-4D3A-8964-27F487D54F60}" type="pres">
      <dgm:prSet presAssocID="{2F194972-DC11-4A7D-9107-76B91705BD27}" presName="vert1" presStyleCnt="0"/>
      <dgm:spPr/>
    </dgm:pt>
    <dgm:pt modelId="{E971E015-91DD-40D6-9B50-CA346BC9ABA9}" type="pres">
      <dgm:prSet presAssocID="{F2A94117-C609-4AD1-82D7-CA8E818B2755}" presName="thickLine" presStyleLbl="alignNode1" presStyleIdx="1" presStyleCnt="2"/>
      <dgm:spPr/>
    </dgm:pt>
    <dgm:pt modelId="{733E13A4-99C9-4A08-B73A-A11F52A72E7B}" type="pres">
      <dgm:prSet presAssocID="{F2A94117-C609-4AD1-82D7-CA8E818B2755}" presName="horz1" presStyleCnt="0"/>
      <dgm:spPr/>
    </dgm:pt>
    <dgm:pt modelId="{000F710B-5769-4C6B-8C2F-9BCEDD5E105C}" type="pres">
      <dgm:prSet presAssocID="{F2A94117-C609-4AD1-82D7-CA8E818B2755}" presName="tx1" presStyleLbl="revTx" presStyleIdx="1" presStyleCnt="2"/>
      <dgm:spPr/>
    </dgm:pt>
    <dgm:pt modelId="{B0F391C5-A80E-40B8-B287-90E577799AC6}" type="pres">
      <dgm:prSet presAssocID="{F2A94117-C609-4AD1-82D7-CA8E818B2755}" presName="vert1" presStyleCnt="0"/>
      <dgm:spPr/>
    </dgm:pt>
  </dgm:ptLst>
  <dgm:cxnLst>
    <dgm:cxn modelId="{DB889456-696E-46A6-A561-AEF393BB06E3}" type="presOf" srcId="{2F194972-DC11-4A7D-9107-76B91705BD27}" destId="{85124B63-3E60-4AD7-83FC-44E4FD0BE518}" srcOrd="0" destOrd="0" presId="urn:microsoft.com/office/officeart/2008/layout/LinedList"/>
    <dgm:cxn modelId="{2805C477-1DC5-4060-A6DF-E7BED5E38505}" type="presOf" srcId="{F2A94117-C609-4AD1-82D7-CA8E818B2755}" destId="{000F710B-5769-4C6B-8C2F-9BCEDD5E105C}" srcOrd="0" destOrd="0" presId="urn:microsoft.com/office/officeart/2008/layout/LinedList"/>
    <dgm:cxn modelId="{D33CBE8C-71E8-4BE8-9DD2-4F5287CFB83E}" srcId="{FDAAD4C1-DBD0-4774-8030-9219B4F4BDF9}" destId="{2F194972-DC11-4A7D-9107-76B91705BD27}" srcOrd="0" destOrd="0" parTransId="{52E21FFF-100C-49E3-85E9-3B8EC16CA5B2}" sibTransId="{7AAD05F6-6C18-49E4-B0E8-18EAAAD43754}"/>
    <dgm:cxn modelId="{B68700A2-C621-4B90-9128-074A3CA567D7}" srcId="{FDAAD4C1-DBD0-4774-8030-9219B4F4BDF9}" destId="{F2A94117-C609-4AD1-82D7-CA8E818B2755}" srcOrd="1" destOrd="0" parTransId="{A663F4A3-B768-4D40-ABCF-7B043F58788D}" sibTransId="{0689F264-C1F7-42BB-A170-F2F9267F3305}"/>
    <dgm:cxn modelId="{5C1262BD-AD61-418A-89F4-735251E9E736}" type="presOf" srcId="{FDAAD4C1-DBD0-4774-8030-9219B4F4BDF9}" destId="{D4120669-EC65-4F97-83D8-3EC83C79BF60}" srcOrd="0" destOrd="0" presId="urn:microsoft.com/office/officeart/2008/layout/LinedList"/>
    <dgm:cxn modelId="{6979BDF7-FF47-4C0D-AB5C-50310DBE4518}" type="presParOf" srcId="{D4120669-EC65-4F97-83D8-3EC83C79BF60}" destId="{260FB417-FCFD-464C-BD6A-71C8A16BA7EF}" srcOrd="0" destOrd="0" presId="urn:microsoft.com/office/officeart/2008/layout/LinedList"/>
    <dgm:cxn modelId="{4BB7364F-3476-45FC-B3B8-740554560D24}" type="presParOf" srcId="{D4120669-EC65-4F97-83D8-3EC83C79BF60}" destId="{51CD8ADE-1B1C-4F89-A29C-73CA6EA13173}" srcOrd="1" destOrd="0" presId="urn:microsoft.com/office/officeart/2008/layout/LinedList"/>
    <dgm:cxn modelId="{E464BB6F-C6AA-4FA3-83FF-CA0A54185DCE}" type="presParOf" srcId="{51CD8ADE-1B1C-4F89-A29C-73CA6EA13173}" destId="{85124B63-3E60-4AD7-83FC-44E4FD0BE518}" srcOrd="0" destOrd="0" presId="urn:microsoft.com/office/officeart/2008/layout/LinedList"/>
    <dgm:cxn modelId="{8BE981FC-62BF-4250-96DC-B813B9C2186E}" type="presParOf" srcId="{51CD8ADE-1B1C-4F89-A29C-73CA6EA13173}" destId="{ED383F42-C9F9-4D3A-8964-27F487D54F60}" srcOrd="1" destOrd="0" presId="urn:microsoft.com/office/officeart/2008/layout/LinedList"/>
    <dgm:cxn modelId="{A6ACA8AE-8877-4C06-9789-D2ED1F664DC5}" type="presParOf" srcId="{D4120669-EC65-4F97-83D8-3EC83C79BF60}" destId="{E971E015-91DD-40D6-9B50-CA346BC9ABA9}" srcOrd="2" destOrd="0" presId="urn:microsoft.com/office/officeart/2008/layout/LinedList"/>
    <dgm:cxn modelId="{B490FFCC-7E0B-426B-954F-8E6F2D54211D}" type="presParOf" srcId="{D4120669-EC65-4F97-83D8-3EC83C79BF60}" destId="{733E13A4-99C9-4A08-B73A-A11F52A72E7B}" srcOrd="3" destOrd="0" presId="urn:microsoft.com/office/officeart/2008/layout/LinedList"/>
    <dgm:cxn modelId="{E04C1E87-8F77-4E6B-BB35-AF582D0B1A14}" type="presParOf" srcId="{733E13A4-99C9-4A08-B73A-A11F52A72E7B}" destId="{000F710B-5769-4C6B-8C2F-9BCEDD5E105C}" srcOrd="0" destOrd="0" presId="urn:microsoft.com/office/officeart/2008/layout/LinedList"/>
    <dgm:cxn modelId="{0E351329-7972-4C29-BB87-E57B10E19714}" type="presParOf" srcId="{733E13A4-99C9-4A08-B73A-A11F52A72E7B}" destId="{B0F391C5-A80E-40B8-B287-90E577799AC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DA8AAF-31BD-4C71-B446-3121AC868E07}">
      <dsp:nvSpPr>
        <dsp:cNvPr id="0" name=""/>
        <dsp:cNvSpPr/>
      </dsp:nvSpPr>
      <dsp:spPr>
        <a:xfrm>
          <a:off x="0" y="70455"/>
          <a:ext cx="6571413" cy="2765587"/>
        </a:xfrm>
        <a:prstGeom prst="round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dirty="0"/>
            <a:t>All friends joke around with each other, but sometimes it’s hard to tell if someone is just having fun or trying to hurt you, especially online. Sometimes they’ll laugh it off with a “just kidding,” or “don’t take it so seriously.” </a:t>
          </a:r>
          <a:endParaRPr lang="en-US" sz="2000" kern="1200" dirty="0"/>
        </a:p>
      </dsp:txBody>
      <dsp:txXfrm>
        <a:off x="135005" y="205460"/>
        <a:ext cx="6301403" cy="2495577"/>
      </dsp:txXfrm>
    </dsp:sp>
    <dsp:sp modelId="{8EC2DD6F-1952-46D7-90E1-CE2F92CABBC9}">
      <dsp:nvSpPr>
        <dsp:cNvPr id="0" name=""/>
        <dsp:cNvSpPr/>
      </dsp:nvSpPr>
      <dsp:spPr>
        <a:xfrm>
          <a:off x="0" y="2964098"/>
          <a:ext cx="6571413" cy="2765587"/>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dirty="0"/>
            <a:t>But if you feel hurt or think others are laughing at you instead of with you, then the joke has gone too far. If it continues even after you’ve asked the person to stop and you are still feeling upset about it, then this could be bullying. </a:t>
          </a:r>
        </a:p>
        <a:p>
          <a:pPr marL="0" lvl="0" indent="0" algn="l" defTabSz="889000">
            <a:lnSpc>
              <a:spcPct val="90000"/>
            </a:lnSpc>
            <a:spcBef>
              <a:spcPct val="0"/>
            </a:spcBef>
            <a:spcAft>
              <a:spcPct val="35000"/>
            </a:spcAft>
            <a:buNone/>
          </a:pPr>
          <a:r>
            <a:rPr lang="en-US" sz="2000" b="0" i="1" kern="1200" dirty="0"/>
            <a:t>Stopping cyberbullying is not just about calling out bullies, it’s also about recognizing that everyone deserves respect – online and in real life</a:t>
          </a:r>
          <a:endParaRPr lang="en-US" sz="2000" i="1" kern="1200" dirty="0"/>
        </a:p>
      </dsp:txBody>
      <dsp:txXfrm>
        <a:off x="135005" y="3099103"/>
        <a:ext cx="6301403" cy="2495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EDC01C-732C-4BDA-9C98-94CF8ED14771}">
      <dsp:nvSpPr>
        <dsp:cNvPr id="0" name=""/>
        <dsp:cNvSpPr/>
      </dsp:nvSpPr>
      <dsp:spPr>
        <a:xfrm>
          <a:off x="0" y="467306"/>
          <a:ext cx="6064570" cy="859950"/>
        </a:xfrm>
        <a:prstGeom prst="roundRect">
          <a:avLst/>
        </a:prstGeom>
        <a:solidFill>
          <a:schemeClr val="accent4">
            <a:lumMod val="7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dirty="0"/>
            <a:t>When bullying happens online it can feel as if you’re being attacked everywhere, even inside your own home. It can seem like there’s no escape. The effects can last a long time and affect a person in many ways:</a:t>
          </a:r>
          <a:endParaRPr lang="en-US" sz="1500" kern="1200" dirty="0"/>
        </a:p>
      </dsp:txBody>
      <dsp:txXfrm>
        <a:off x="41979" y="509285"/>
        <a:ext cx="5980612" cy="775992"/>
      </dsp:txXfrm>
    </dsp:sp>
    <dsp:sp modelId="{E124F659-ABA7-4AD0-B02F-5B481162BC60}">
      <dsp:nvSpPr>
        <dsp:cNvPr id="0" name=""/>
        <dsp:cNvSpPr/>
      </dsp:nvSpPr>
      <dsp:spPr>
        <a:xfrm>
          <a:off x="0" y="1370456"/>
          <a:ext cx="6064570" cy="859950"/>
        </a:xfrm>
        <a:prstGeom prst="roundRect">
          <a:avLst/>
        </a:prstGeom>
        <a:solidFill>
          <a:schemeClr val="accent4">
            <a:lumMod val="60000"/>
            <a:lumOff val="40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0" kern="1200"/>
            <a:t>Mentally</a:t>
          </a:r>
          <a:r>
            <a:rPr lang="en-US" sz="1500" b="0" i="0" kern="1200"/>
            <a:t> — feeling upset, embarrassed, stupid, even angry </a:t>
          </a:r>
          <a:endParaRPr lang="en-US" sz="1500" kern="1200"/>
        </a:p>
      </dsp:txBody>
      <dsp:txXfrm>
        <a:off x="41979" y="1412435"/>
        <a:ext cx="5980612" cy="775992"/>
      </dsp:txXfrm>
    </dsp:sp>
    <dsp:sp modelId="{6FE57C79-F0CF-41FB-981D-1F433BC7F972}">
      <dsp:nvSpPr>
        <dsp:cNvPr id="0" name=""/>
        <dsp:cNvSpPr/>
      </dsp:nvSpPr>
      <dsp:spPr>
        <a:xfrm>
          <a:off x="0" y="2273607"/>
          <a:ext cx="6064570" cy="859950"/>
        </a:xfrm>
        <a:prstGeom prst="roundRect">
          <a:avLst/>
        </a:prstGeom>
        <a:solidFill>
          <a:schemeClr val="accent4">
            <a:lumMod val="40000"/>
            <a:lumOff val="60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0" kern="1200"/>
            <a:t>Emotionally</a:t>
          </a:r>
          <a:r>
            <a:rPr lang="en-US" sz="1500" b="0" i="0" kern="1200"/>
            <a:t> — feeling ashamed or losing interest in the things you love</a:t>
          </a:r>
          <a:endParaRPr lang="en-US" sz="1500" kern="1200"/>
        </a:p>
      </dsp:txBody>
      <dsp:txXfrm>
        <a:off x="41979" y="2315586"/>
        <a:ext cx="5980612" cy="775992"/>
      </dsp:txXfrm>
    </dsp:sp>
    <dsp:sp modelId="{68B68412-19A7-4BD5-BAB7-19958E0516CD}">
      <dsp:nvSpPr>
        <dsp:cNvPr id="0" name=""/>
        <dsp:cNvSpPr/>
      </dsp:nvSpPr>
      <dsp:spPr>
        <a:xfrm>
          <a:off x="0" y="3176757"/>
          <a:ext cx="6064570" cy="859950"/>
        </a:xfrm>
        <a:prstGeom prst="roundRect">
          <a:avLst/>
        </a:prstGeom>
        <a:solidFill>
          <a:schemeClr val="accent4">
            <a:lumMod val="20000"/>
            <a:lumOff val="80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i="0" kern="1200" dirty="0"/>
            <a:t>Physically</a:t>
          </a:r>
          <a:r>
            <a:rPr lang="en-US" sz="1500" b="0" i="0" kern="1200" dirty="0"/>
            <a:t> — tired (loss of sleep), or experiencing symptoms like stomach aches and headaches </a:t>
          </a:r>
          <a:endParaRPr lang="en-US" sz="1500" kern="1200" dirty="0"/>
        </a:p>
      </dsp:txBody>
      <dsp:txXfrm>
        <a:off x="41979" y="3218736"/>
        <a:ext cx="5980612" cy="775992"/>
      </dsp:txXfrm>
    </dsp:sp>
    <dsp:sp modelId="{1BC7587E-C3EC-41A4-929E-0D6C6B686186}">
      <dsp:nvSpPr>
        <dsp:cNvPr id="0" name=""/>
        <dsp:cNvSpPr/>
      </dsp:nvSpPr>
      <dsp:spPr>
        <a:xfrm>
          <a:off x="0" y="4079907"/>
          <a:ext cx="6064570" cy="859950"/>
        </a:xfrm>
        <a:prstGeom prst="roundRect">
          <a:avLst/>
        </a:prstGeom>
        <a:solidFill>
          <a:schemeClr val="tx1"/>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dirty="0"/>
            <a:t>The feeling of being laughed at or harassed by others, can prevent people from speaking up or trying to deal with the problem. In extreme cases, cyberbullying can even lead to people taking their own lives. </a:t>
          </a:r>
          <a:endParaRPr lang="en-US" sz="1500" kern="1200" dirty="0"/>
        </a:p>
      </dsp:txBody>
      <dsp:txXfrm>
        <a:off x="41979" y="4121886"/>
        <a:ext cx="5980612" cy="7759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73451-BFFE-4F6E-9ED0-1474BACF5268}">
      <dsp:nvSpPr>
        <dsp:cNvPr id="0" name=""/>
        <dsp:cNvSpPr/>
      </dsp:nvSpPr>
      <dsp:spPr>
        <a:xfrm>
          <a:off x="0" y="2797"/>
          <a:ext cx="587401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1ACE96-1C90-4368-AD33-90D01BC19382}">
      <dsp:nvSpPr>
        <dsp:cNvPr id="0" name=""/>
        <dsp:cNvSpPr/>
      </dsp:nvSpPr>
      <dsp:spPr>
        <a:xfrm>
          <a:off x="0" y="2797"/>
          <a:ext cx="5874013" cy="190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0" i="0" kern="1200" dirty="0">
              <a:solidFill>
                <a:schemeClr val="bg1"/>
              </a:solidFill>
            </a:rPr>
            <a:t>If you think you’re being bullied, the first step is to seek help from someone you trust such as your parents, a close family member or another trusted adult.</a:t>
          </a:r>
          <a:endParaRPr lang="en-US" sz="2600" kern="1200" dirty="0">
            <a:solidFill>
              <a:schemeClr val="bg1"/>
            </a:solidFill>
          </a:endParaRPr>
        </a:p>
      </dsp:txBody>
      <dsp:txXfrm>
        <a:off x="0" y="2797"/>
        <a:ext cx="5874013" cy="1908030"/>
      </dsp:txXfrm>
    </dsp:sp>
    <dsp:sp modelId="{250001F4-11D1-4FA5-8C95-B063BFCDB512}">
      <dsp:nvSpPr>
        <dsp:cNvPr id="0" name=""/>
        <dsp:cNvSpPr/>
      </dsp:nvSpPr>
      <dsp:spPr>
        <a:xfrm>
          <a:off x="0" y="1910827"/>
          <a:ext cx="5874013" cy="0"/>
        </a:xfrm>
        <a:prstGeom prst="line">
          <a:avLst/>
        </a:prstGeom>
        <a:solidFill>
          <a:schemeClr val="accent5">
            <a:hueOff val="-3463443"/>
            <a:satOff val="-6016"/>
            <a:lumOff val="392"/>
            <a:alphaOff val="0"/>
          </a:schemeClr>
        </a:solidFill>
        <a:ln w="12700" cap="flat" cmpd="sng" algn="ctr">
          <a:solidFill>
            <a:schemeClr val="accent5">
              <a:hueOff val="-3463443"/>
              <a:satOff val="-6016"/>
              <a:lumOff val="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98FE24-4411-4B68-9F95-AEBB56594D20}">
      <dsp:nvSpPr>
        <dsp:cNvPr id="0" name=""/>
        <dsp:cNvSpPr/>
      </dsp:nvSpPr>
      <dsp:spPr>
        <a:xfrm>
          <a:off x="0" y="1910827"/>
          <a:ext cx="5874013" cy="190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0" i="0" kern="1200" dirty="0">
              <a:solidFill>
                <a:schemeClr val="bg1"/>
              </a:solidFill>
            </a:rPr>
            <a:t>In your school you can reach out to a counsellor, the sports coach or your </a:t>
          </a:r>
          <a:r>
            <a:rPr lang="en-US" sz="2600" b="0" i="0" kern="1200" dirty="0" err="1">
              <a:solidFill>
                <a:schemeClr val="bg1"/>
              </a:solidFill>
            </a:rPr>
            <a:t>favourite</a:t>
          </a:r>
          <a:r>
            <a:rPr lang="en-US" sz="2600" b="0" i="0" kern="1200" dirty="0">
              <a:solidFill>
                <a:schemeClr val="bg1"/>
              </a:solidFill>
            </a:rPr>
            <a:t> teacher.</a:t>
          </a:r>
          <a:endParaRPr lang="en-US" sz="2600" kern="1200" dirty="0">
            <a:solidFill>
              <a:schemeClr val="bg1"/>
            </a:solidFill>
          </a:endParaRPr>
        </a:p>
      </dsp:txBody>
      <dsp:txXfrm>
        <a:off x="0" y="1910827"/>
        <a:ext cx="5874013" cy="1908030"/>
      </dsp:txXfrm>
    </dsp:sp>
    <dsp:sp modelId="{DDB80C65-6E45-451C-9795-0293AC04395B}">
      <dsp:nvSpPr>
        <dsp:cNvPr id="0" name=""/>
        <dsp:cNvSpPr/>
      </dsp:nvSpPr>
      <dsp:spPr>
        <a:xfrm>
          <a:off x="0" y="3818858"/>
          <a:ext cx="5874013" cy="0"/>
        </a:xfrm>
        <a:prstGeom prst="line">
          <a:avLst/>
        </a:prstGeom>
        <a:solidFill>
          <a:schemeClr val="accent5">
            <a:hueOff val="-6926885"/>
            <a:satOff val="-12032"/>
            <a:lumOff val="784"/>
            <a:alphaOff val="0"/>
          </a:schemeClr>
        </a:solidFill>
        <a:ln w="12700" cap="flat" cmpd="sng" algn="ctr">
          <a:solidFill>
            <a:schemeClr val="accent5">
              <a:hueOff val="-6926885"/>
              <a:satOff val="-12032"/>
              <a:lumOff val="7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C9867A-D8E0-425F-8759-CE8D04764170}">
      <dsp:nvSpPr>
        <dsp:cNvPr id="0" name=""/>
        <dsp:cNvSpPr/>
      </dsp:nvSpPr>
      <dsp:spPr>
        <a:xfrm>
          <a:off x="0" y="3818858"/>
          <a:ext cx="5874013" cy="190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0" i="0" kern="1200" dirty="0">
              <a:solidFill>
                <a:schemeClr val="bg1"/>
              </a:solidFill>
            </a:rPr>
            <a:t>And if you are not comfortable talking to someone you know, search for a helpline in your country to talk to a professional counsellor.</a:t>
          </a:r>
          <a:endParaRPr lang="en-US" sz="2600" kern="1200" dirty="0">
            <a:solidFill>
              <a:schemeClr val="bg1"/>
            </a:solidFill>
          </a:endParaRPr>
        </a:p>
      </dsp:txBody>
      <dsp:txXfrm>
        <a:off x="0" y="3818858"/>
        <a:ext cx="5874013" cy="19080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08059D-F112-4538-A1C8-6D28E9F4409C}">
      <dsp:nvSpPr>
        <dsp:cNvPr id="0" name=""/>
        <dsp:cNvSpPr/>
      </dsp:nvSpPr>
      <dsp:spPr>
        <a:xfrm>
          <a:off x="0" y="2302"/>
          <a:ext cx="556268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2D62336-730A-4E95-9108-0F9F24179EAA}">
      <dsp:nvSpPr>
        <dsp:cNvPr id="0" name=""/>
        <dsp:cNvSpPr/>
      </dsp:nvSpPr>
      <dsp:spPr>
        <a:xfrm>
          <a:off x="0" y="2302"/>
          <a:ext cx="5562685" cy="1570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i="0" kern="1200"/>
            <a:t>If the bullying is happening on a social platform, consider blocking the bully and formally reporting their behaviour on the platform itself. Social media companies are obligated to keep their users safe.</a:t>
          </a:r>
          <a:endParaRPr lang="en-US" sz="1900" kern="1200"/>
        </a:p>
      </dsp:txBody>
      <dsp:txXfrm>
        <a:off x="0" y="2302"/>
        <a:ext cx="5562685" cy="1570087"/>
      </dsp:txXfrm>
    </dsp:sp>
    <dsp:sp modelId="{92FFCF2A-C753-4295-B1EB-81B54FC7A8E0}">
      <dsp:nvSpPr>
        <dsp:cNvPr id="0" name=""/>
        <dsp:cNvSpPr/>
      </dsp:nvSpPr>
      <dsp:spPr>
        <a:xfrm>
          <a:off x="0" y="1572389"/>
          <a:ext cx="556268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1BD3B15-DD64-442E-801A-3C6FB749E70D}">
      <dsp:nvSpPr>
        <dsp:cNvPr id="0" name=""/>
        <dsp:cNvSpPr/>
      </dsp:nvSpPr>
      <dsp:spPr>
        <a:xfrm>
          <a:off x="0" y="1572389"/>
          <a:ext cx="5562685" cy="1570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i="0" kern="1200" dirty="0"/>
            <a:t>We also make it easy to report any bullying directly within Facebook or Instagram. You can always send our team an anonymous report from a post, comment or story on Facebook or Instagram.</a:t>
          </a:r>
          <a:endParaRPr lang="en-US" sz="1900" kern="1200" dirty="0"/>
        </a:p>
      </dsp:txBody>
      <dsp:txXfrm>
        <a:off x="0" y="1572389"/>
        <a:ext cx="5562685" cy="1570087"/>
      </dsp:txXfrm>
    </dsp:sp>
    <dsp:sp modelId="{2F81646B-320F-4220-92DF-69E81326A97E}">
      <dsp:nvSpPr>
        <dsp:cNvPr id="0" name=""/>
        <dsp:cNvSpPr/>
      </dsp:nvSpPr>
      <dsp:spPr>
        <a:xfrm>
          <a:off x="0" y="3142476"/>
          <a:ext cx="556268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04D8ECE-870B-400B-B4BB-10ACE5A4DC9E}">
      <dsp:nvSpPr>
        <dsp:cNvPr id="0" name=""/>
        <dsp:cNvSpPr/>
      </dsp:nvSpPr>
      <dsp:spPr>
        <a:xfrm>
          <a:off x="0" y="3142476"/>
          <a:ext cx="5562685" cy="1570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i="0" kern="1200"/>
            <a:t>We have a guide on Facebook that can help lead you through the process of dealing with bullying, On Instagram, there is also a </a:t>
          </a:r>
          <a:r>
            <a:rPr lang="en-US" sz="1900" b="0" i="0" u="sng" kern="1200"/>
            <a:t>Parent’s Guide</a:t>
          </a:r>
          <a:r>
            <a:rPr lang="en-US" sz="1900" b="0" i="0" kern="1200"/>
            <a:t> that provides recommendations for parents, and a </a:t>
          </a:r>
          <a:r>
            <a:rPr lang="en-US" sz="1900" b="0" i="0" u="sng" kern="1200"/>
            <a:t>central hub</a:t>
          </a:r>
          <a:r>
            <a:rPr lang="en-US" sz="1900" b="0" i="0" kern="1200"/>
            <a:t> where you can learn about our safety tools.</a:t>
          </a:r>
          <a:endParaRPr lang="en-US" sz="1900" kern="1200"/>
        </a:p>
      </dsp:txBody>
      <dsp:txXfrm>
        <a:off x="0" y="3142476"/>
        <a:ext cx="5562685" cy="15700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0FB417-FCFD-464C-BD6A-71C8A16BA7EF}">
      <dsp:nvSpPr>
        <dsp:cNvPr id="0" name=""/>
        <dsp:cNvSpPr/>
      </dsp:nvSpPr>
      <dsp:spPr>
        <a:xfrm>
          <a:off x="0" y="0"/>
          <a:ext cx="521717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5124B63-3E60-4AD7-83FC-44E4FD0BE518}">
      <dsp:nvSpPr>
        <dsp:cNvPr id="0" name=""/>
        <dsp:cNvSpPr/>
      </dsp:nvSpPr>
      <dsp:spPr>
        <a:xfrm>
          <a:off x="0" y="0"/>
          <a:ext cx="5217173"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a:t>Most schools take bullying seriously and will take action against it. If you are being cyberbullied by other students, report it to your school. In countries that have specific laws on cyberbullying, online behaviour that deliberately causes serious emotional distress is seen as criminal activity.</a:t>
          </a:r>
          <a:endParaRPr lang="en-US" sz="2000" kern="1200"/>
        </a:p>
      </dsp:txBody>
      <dsp:txXfrm>
        <a:off x="0" y="0"/>
        <a:ext cx="5217173" cy="2175669"/>
      </dsp:txXfrm>
    </dsp:sp>
    <dsp:sp modelId="{E971E015-91DD-40D6-9B50-CA346BC9ABA9}">
      <dsp:nvSpPr>
        <dsp:cNvPr id="0" name=""/>
        <dsp:cNvSpPr/>
      </dsp:nvSpPr>
      <dsp:spPr>
        <a:xfrm>
          <a:off x="0" y="2175669"/>
          <a:ext cx="521717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00F710B-5769-4C6B-8C2F-9BCEDD5E105C}">
      <dsp:nvSpPr>
        <dsp:cNvPr id="0" name=""/>
        <dsp:cNvSpPr/>
      </dsp:nvSpPr>
      <dsp:spPr>
        <a:xfrm>
          <a:off x="0" y="2175669"/>
          <a:ext cx="5217173"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a:t>However, it is important to remember that punishment is not always the most effective way to change the behaviour of bullies. It is often better to focus on repairing the harm and mending the relationship.</a:t>
          </a:r>
          <a:endParaRPr lang="en-US" sz="2000" kern="1200"/>
        </a:p>
      </dsp:txBody>
      <dsp:txXfrm>
        <a:off x="0" y="2175669"/>
        <a:ext cx="5217173" cy="21756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D6D0F569-AC90-44EB-9EF4-4E5C2F5D823C}" type="datetime1">
              <a:rPr lang="en-US" smtClean="0"/>
              <a:t>4/11/2021</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028892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aphic 185">
            <a:extLst>
              <a:ext uri="{FF2B5EF4-FFF2-40B4-BE49-F238E27FC236}">
                <a16:creationId xmlns:a16="http://schemas.microsoft.com/office/drawing/2014/main" id="{8997F1B7-1EE7-4EA5-A5A4-866F9A810C9F}"/>
              </a:ext>
              <a:ext uri="{C183D7F6-B498-43B3-948B-1728B52AA6E4}">
                <adec:decorative xmlns:adec="http://schemas.microsoft.com/office/drawing/2017/decorative" val="1"/>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8C2D79EF-17C8-45D8-9866-DAF5723FC604}" type="datetime1">
              <a:rPr lang="en-US" smtClean="0"/>
              <a:t>4/11/2021</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660788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DFFC2ADC-3680-4013-A757-E4663495DB98}" type="datetime1">
              <a:rPr lang="en-US" smtClean="0"/>
              <a:t>4/11/2021</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563263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4751BA94-5DCA-4F19-960F-0FB2BD5EE85A}" type="datetime1">
              <a:rPr lang="en-US" smtClean="0"/>
              <a:t>4/11/2021</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495969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01BED947-38D9-44AC-8B89-E79758333B77}" type="datetime1">
              <a:rPr lang="en-US" smtClean="0"/>
              <a:t>4/11/2021</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46379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dirty="0"/>
              <a:t>Click to edit Master title style</a:t>
            </a:r>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3781E23F-BD3C-4F23-B116-2B758120C8AC}" type="datetime1">
              <a:rPr lang="en-US" smtClean="0"/>
              <a:t>4/11/2021</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132366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473CFAA9-6D59-4D98-869E-ACBDB83B2CA4}" type="datetime1">
              <a:rPr lang="en-US" smtClean="0"/>
              <a:t>4/11/2021</a:t>
            </a:fld>
            <a:endParaRPr lang="en-US"/>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270668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DC410804-27E3-430A-BB42-B831260DE39A}" type="datetime1">
              <a:rPr lang="en-US" smtClean="0"/>
              <a:t>4/11/2021</a:t>
            </a:fld>
            <a:endParaRPr lang="en-US" dirty="0"/>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09900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60E22DE3-3D1A-4D53-B9A6-6C7463B8C992}" type="datetime1">
              <a:rPr lang="en-US" smtClean="0"/>
              <a:t>4/11/2021</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0439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46BA7D41-E8B7-4A0B-B861-3EC4AE88917D}" type="datetime1">
              <a:rPr lang="en-US" smtClean="0"/>
              <a:t>4/11/2021</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980734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A7C34823-0B19-4B4E-A643-7A3B0A3D24D6}" type="datetime1">
              <a:rPr lang="en-US" smtClean="0"/>
              <a:t>4/11/2021</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‹N›</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04040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5ECD8B30-1B71-45A1-8314-D59C86F581E1}" type="datetime1">
              <a:rPr lang="en-US" smtClean="0"/>
              <a:pPr/>
              <a:t>4/11/2021</a:t>
            </a:fld>
            <a:endParaRPr lang="en-US" b="1"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endParaRPr lang="en-US" b="1" dirty="0"/>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‹N›</a:t>
            </a:fld>
            <a:endParaRPr lang="en-US" b="1" dirty="0"/>
          </a:p>
        </p:txBody>
      </p:sp>
    </p:spTree>
    <p:extLst>
      <p:ext uri="{BB962C8B-B14F-4D97-AF65-F5344CB8AC3E}">
        <p14:creationId xmlns:p14="http://schemas.microsoft.com/office/powerpoint/2010/main" val="299173253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fif"/><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4000"/>
            <a:lum/>
          </a:blip>
          <a:srcRect/>
          <a:stretch>
            <a:fillRect l="-14000" r="-14000"/>
          </a:stretch>
        </a:blip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3" name="Graphic 38">
            <a:extLst>
              <a:ext uri="{FF2B5EF4-FFF2-40B4-BE49-F238E27FC236}">
                <a16:creationId xmlns:a16="http://schemas.microsoft.com/office/drawing/2014/main" id="{DAD61042-0C08-4792-9069-C50A235894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487475" y="403325"/>
            <a:ext cx="1910252" cy="709660"/>
            <a:chOff x="2267504" y="2540250"/>
            <a:chExt cx="1990951" cy="739640"/>
          </a:xfrm>
          <a:solidFill>
            <a:schemeClr val="tx1"/>
          </a:solidFill>
        </p:grpSpPr>
        <p:sp>
          <p:nvSpPr>
            <p:cNvPr id="94" name="Freeform: Shape 93">
              <a:extLst>
                <a:ext uri="{FF2B5EF4-FFF2-40B4-BE49-F238E27FC236}">
                  <a16:creationId xmlns:a16="http://schemas.microsoft.com/office/drawing/2014/main" id="{0F1FA9DF-4B59-4A13-870A-3296634FF2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99AEE6FE-7D59-41E1-8CF0-BA646F70E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grpSp>
        <p:nvGrpSpPr>
          <p:cNvPr id="97" name="Group 96">
            <a:extLst>
              <a:ext uri="{FF2B5EF4-FFF2-40B4-BE49-F238E27FC236}">
                <a16:creationId xmlns:a16="http://schemas.microsoft.com/office/drawing/2014/main" id="{99B590B6-72F9-47BE-A8A4-E9B05D205F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00894" y="1298420"/>
            <a:ext cx="5145145" cy="4483168"/>
            <a:chOff x="1674895" y="1345036"/>
            <a:chExt cx="5428610" cy="4210939"/>
          </a:xfrm>
        </p:grpSpPr>
        <p:sp>
          <p:nvSpPr>
            <p:cNvPr id="98" name="Rectangle 97">
              <a:extLst>
                <a:ext uri="{FF2B5EF4-FFF2-40B4-BE49-F238E27FC236}">
                  <a16:creationId xmlns:a16="http://schemas.microsoft.com/office/drawing/2014/main" id="{B3931B27-0EDB-439E-BB0D-8FB7F07C3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5B2A506B-A82D-4F4B-8BC3-3AC9EDE377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101" name="Rectangle 100">
            <a:extLst>
              <a:ext uri="{FF2B5EF4-FFF2-40B4-BE49-F238E27FC236}">
                <a16:creationId xmlns:a16="http://schemas.microsoft.com/office/drawing/2014/main" id="{2E369027-C2BF-44D4-8463-AA64250C5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2699" y="1187311"/>
            <a:ext cx="5089552" cy="4483379"/>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B2E8F27-5F02-4847-95E5-6FDF085E88A5}"/>
              </a:ext>
            </a:extLst>
          </p:cNvPr>
          <p:cNvSpPr>
            <a:spLocks noGrp="1"/>
          </p:cNvSpPr>
          <p:nvPr>
            <p:ph type="ctrTitle"/>
          </p:nvPr>
        </p:nvSpPr>
        <p:spPr>
          <a:xfrm>
            <a:off x="1000894" y="1154972"/>
            <a:ext cx="5031357" cy="2577893"/>
          </a:xfrm>
        </p:spPr>
        <p:txBody>
          <a:bodyPr>
            <a:normAutofit/>
          </a:bodyPr>
          <a:lstStyle/>
          <a:p>
            <a:r>
              <a:rPr lang="it-IT" sz="2400" b="1" i="0" dirty="0" err="1">
                <a:effectLst/>
                <a:latin typeface="Aharoni" panose="02010803020104030203" pitchFamily="2" charset="-79"/>
                <a:cs typeface="Aharoni" panose="02010803020104030203" pitchFamily="2" charset="-79"/>
              </a:rPr>
              <a:t>Cyberbullying</a:t>
            </a:r>
            <a:br>
              <a:rPr lang="it-IT" sz="4200" b="0" i="0" dirty="0">
                <a:effectLst/>
                <a:latin typeface="Roboto"/>
              </a:rPr>
            </a:br>
            <a:endParaRPr lang="it-IT" sz="4200" dirty="0"/>
          </a:p>
        </p:txBody>
      </p:sp>
      <p:sp>
        <p:nvSpPr>
          <p:cNvPr id="4" name="Sottotitolo 2">
            <a:extLst>
              <a:ext uri="{FF2B5EF4-FFF2-40B4-BE49-F238E27FC236}">
                <a16:creationId xmlns:a16="http://schemas.microsoft.com/office/drawing/2014/main" id="{EDFB2A02-512C-4C32-BEA5-F7DDD7DA41C4}"/>
              </a:ext>
            </a:extLst>
          </p:cNvPr>
          <p:cNvSpPr>
            <a:spLocks noGrp="1"/>
          </p:cNvSpPr>
          <p:nvPr>
            <p:ph type="subTitle" idx="1"/>
          </p:nvPr>
        </p:nvSpPr>
        <p:spPr>
          <a:xfrm>
            <a:off x="1676412" y="4497473"/>
            <a:ext cx="3624471" cy="811604"/>
          </a:xfrm>
        </p:spPr>
        <p:txBody>
          <a:bodyPr>
            <a:normAutofit/>
          </a:bodyPr>
          <a:lstStyle/>
          <a:p>
            <a:r>
              <a:rPr lang="it-IT" sz="1100">
                <a:latin typeface="Centaur" panose="02030504050205020304" pitchFamily="18" charset="0"/>
              </a:rPr>
              <a:t>Giorgia Randazzo </a:t>
            </a:r>
          </a:p>
          <a:p>
            <a:r>
              <a:rPr lang="it-IT" sz="1100">
                <a:latin typeface="Centaur" panose="02030504050205020304" pitchFamily="18" charset="0"/>
              </a:rPr>
              <a:t>Alessandra Serra </a:t>
            </a:r>
          </a:p>
          <a:p>
            <a:r>
              <a:rPr lang="it-IT" sz="1100">
                <a:latin typeface="Centaur" panose="02030504050205020304" pitchFamily="18" charset="0"/>
              </a:rPr>
              <a:t>3AL</a:t>
            </a:r>
          </a:p>
        </p:txBody>
      </p:sp>
      <p:pic>
        <p:nvPicPr>
          <p:cNvPr id="1026" name="Picture 2" descr="Tackling cyberbullying in the world of work - Regulating for Globalization">
            <a:extLst>
              <a:ext uri="{FF2B5EF4-FFF2-40B4-BE49-F238E27FC236}">
                <a16:creationId xmlns:a16="http://schemas.microsoft.com/office/drawing/2014/main" id="{3CA70A9F-A2EB-4AF8-927C-B8282E1C37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875" r="-2" b="17949"/>
          <a:stretch/>
        </p:blipFill>
        <p:spPr bwMode="auto">
          <a:xfrm>
            <a:off x="6381549" y="1187311"/>
            <a:ext cx="4899517" cy="2222776"/>
          </a:xfrm>
          <a:prstGeom prst="rect">
            <a:avLst/>
          </a:prstGeom>
          <a:noFill/>
          <a:extLst>
            <a:ext uri="{909E8E84-426E-40DD-AFC4-6F175D3DCCD1}">
              <a14:hiddenFill xmlns:a14="http://schemas.microsoft.com/office/drawing/2010/main">
                <a:solidFill>
                  <a:srgbClr val="FFFFFF"/>
                </a:solidFill>
              </a14:hiddenFill>
            </a:ext>
          </a:extLst>
        </p:spPr>
      </p:pic>
      <p:sp>
        <p:nvSpPr>
          <p:cNvPr id="103" name="Graphic 212">
            <a:extLst>
              <a:ext uri="{FF2B5EF4-FFF2-40B4-BE49-F238E27FC236}">
                <a16:creationId xmlns:a16="http://schemas.microsoft.com/office/drawing/2014/main" id="{0F2B4DB4-CB43-4265-8D5A-B45A9E981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4736" y="823301"/>
            <a:ext cx="663342" cy="663342"/>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05" name="Graphic 212">
            <a:extLst>
              <a:ext uri="{FF2B5EF4-FFF2-40B4-BE49-F238E27FC236}">
                <a16:creationId xmlns:a16="http://schemas.microsoft.com/office/drawing/2014/main" id="{FC0F9FEA-2B64-4E05-95C4-886199E760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4736" y="823301"/>
            <a:ext cx="663342" cy="663342"/>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pic>
        <p:nvPicPr>
          <p:cNvPr id="5" name="Picture 4" descr="What Is Cyberbullying? – Cybersmile">
            <a:extLst>
              <a:ext uri="{FF2B5EF4-FFF2-40B4-BE49-F238E27FC236}">
                <a16:creationId xmlns:a16="http://schemas.microsoft.com/office/drawing/2014/main" id="{A3C289C9-E6AE-40DE-AF7E-EA7C2AA687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952" r="2" b="21678"/>
          <a:stretch/>
        </p:blipFill>
        <p:spPr bwMode="auto">
          <a:xfrm>
            <a:off x="6389212" y="3614193"/>
            <a:ext cx="4916333" cy="217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47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1026"/>
                                        </p:tgtEl>
                                        <p:attrNameLst>
                                          <p:attrName>style.visibility</p:attrName>
                                        </p:attrNameLst>
                                      </p:cBhvr>
                                      <p:to>
                                        <p:strVal val="visible"/>
                                      </p:to>
                                    </p:set>
                                    <p:animEffect transition="in" filter="fade">
                                      <p:cBhvr>
                                        <p:cTn id="7" dur="700"/>
                                        <p:tgtEl>
                                          <p:spTgt spid="1026"/>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OPINION-Stop school bullying and cyberbullying | Macau Business">
            <a:extLst>
              <a:ext uri="{FF2B5EF4-FFF2-40B4-BE49-F238E27FC236}">
                <a16:creationId xmlns:a16="http://schemas.microsoft.com/office/drawing/2014/main" id="{84E46B4F-8D72-46A0-A8BC-28DD592D25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043" r="23143" b="-1"/>
          <a:stretch/>
        </p:blipFill>
        <p:spPr bwMode="auto">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a:extLst>
            <a:ext uri="{909E8E84-426E-40DD-AFC4-6F175D3DCCD1}">
              <a14:hiddenFill xmlns:a14="http://schemas.microsoft.com/office/drawing/2010/main">
                <a:solidFill>
                  <a:srgbClr val="FFFFFF"/>
                </a:solidFill>
              </a14:hiddenFill>
            </a:ext>
          </a:extLst>
        </p:spPr>
      </p:pic>
      <p:grpSp>
        <p:nvGrpSpPr>
          <p:cNvPr id="137" name="Group 136">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38" name="Freeform: Shape 137">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39" name="Freeform: Shape 138">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grpSp>
        <p:nvGrpSpPr>
          <p:cNvPr id="141" name="Group 140">
            <a:extLst>
              <a:ext uri="{FF2B5EF4-FFF2-40B4-BE49-F238E27FC236}">
                <a16:creationId xmlns:a16="http://schemas.microsoft.com/office/drawing/2014/main" id="{C28CAB86-AA69-4EF8-A4E2-4E020497D0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alpha val="20000"/>
            </a:schemeClr>
          </a:solidFill>
        </p:grpSpPr>
        <p:sp>
          <p:nvSpPr>
            <p:cNvPr id="142" name="Freeform: Shape 141">
              <a:extLst>
                <a:ext uri="{FF2B5EF4-FFF2-40B4-BE49-F238E27FC236}">
                  <a16:creationId xmlns:a16="http://schemas.microsoft.com/office/drawing/2014/main" id="{29A36BEE-5544-45FB-88F3-9E156F32E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43" name="Freeform: Shape 142">
              <a:extLst>
                <a:ext uri="{FF2B5EF4-FFF2-40B4-BE49-F238E27FC236}">
                  <a16:creationId xmlns:a16="http://schemas.microsoft.com/office/drawing/2014/main" id="{5B49ECF4-1585-4D6B-AB63-D49C92945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9" name="Segnaposto contenuto 2">
            <a:extLst>
              <a:ext uri="{FF2B5EF4-FFF2-40B4-BE49-F238E27FC236}">
                <a16:creationId xmlns:a16="http://schemas.microsoft.com/office/drawing/2014/main" id="{294ED08F-6196-4E1B-ACA3-D7F4B763DBFC}"/>
              </a:ext>
            </a:extLst>
          </p:cNvPr>
          <p:cNvSpPr>
            <a:spLocks noGrp="1"/>
          </p:cNvSpPr>
          <p:nvPr>
            <p:ph idx="1"/>
          </p:nvPr>
        </p:nvSpPr>
        <p:spPr>
          <a:xfrm>
            <a:off x="6051840" y="1234479"/>
            <a:ext cx="5217173" cy="4351338"/>
          </a:xfrm>
        </p:spPr>
        <p:txBody>
          <a:bodyPr>
            <a:normAutofit/>
          </a:bodyPr>
          <a:lstStyle/>
          <a:p>
            <a:pPr marL="0" indent="0">
              <a:buNone/>
            </a:pPr>
            <a:r>
              <a:rPr lang="en-US" sz="2400" b="0" i="0" dirty="0">
                <a:effectLst/>
                <a:latin typeface="Impact" panose="020B0806030902050204" pitchFamily="34" charset="0"/>
              </a:rPr>
              <a:t>What is cyberbullying?</a:t>
            </a:r>
          </a:p>
          <a:p>
            <a:pPr marL="0" indent="0" rtl="0">
              <a:buNone/>
            </a:pPr>
            <a:r>
              <a:rPr lang="en-US" sz="1800" b="0" i="0" dirty="0">
                <a:effectLst/>
                <a:latin typeface="Roboto"/>
              </a:rPr>
              <a:t>Cyberbullying is bullying with the use of digital technologies. It can take place on social media, messaging platforms, gaming platforms and mobile phones. It is repeated </a:t>
            </a:r>
            <a:r>
              <a:rPr lang="en-US" sz="1800" b="0" i="0" dirty="0" err="1">
                <a:effectLst/>
                <a:latin typeface="Roboto"/>
              </a:rPr>
              <a:t>behaviour</a:t>
            </a:r>
            <a:r>
              <a:rPr lang="en-US" sz="1800" b="0" i="0" dirty="0">
                <a:effectLst/>
                <a:latin typeface="Roboto"/>
              </a:rPr>
              <a:t>, aimed at scaring, angering or shaming those who are targeted. Examples include:</a:t>
            </a:r>
          </a:p>
          <a:p>
            <a:pPr rtl="0">
              <a:buFont typeface="Arial" panose="020B0604020202020204" pitchFamily="34" charset="0"/>
              <a:buChar char="•"/>
            </a:pPr>
            <a:r>
              <a:rPr lang="en-US" sz="1800" b="0" i="0" dirty="0">
                <a:effectLst/>
                <a:latin typeface="Roboto"/>
              </a:rPr>
              <a:t>spreading lies about or posting embarrassing photos of someone on social media</a:t>
            </a:r>
          </a:p>
          <a:p>
            <a:pPr rtl="0">
              <a:buFont typeface="Arial" panose="020B0604020202020204" pitchFamily="34" charset="0"/>
              <a:buChar char="•"/>
            </a:pPr>
            <a:r>
              <a:rPr lang="en-US" sz="1800" b="0" i="0" dirty="0">
                <a:effectLst/>
                <a:latin typeface="Roboto"/>
              </a:rPr>
              <a:t>sending hurtful messages or threats via messaging platforms</a:t>
            </a:r>
          </a:p>
          <a:p>
            <a:pPr rtl="0">
              <a:buFont typeface="Arial" panose="020B0604020202020204" pitchFamily="34" charset="0"/>
              <a:buChar char="•"/>
            </a:pPr>
            <a:r>
              <a:rPr lang="en-US" sz="1800" b="0" i="0" dirty="0">
                <a:effectLst/>
                <a:latin typeface="Roboto"/>
              </a:rPr>
              <a:t>impersonating someone and sending mean messages to others on their behalf. </a:t>
            </a:r>
          </a:p>
          <a:p>
            <a:endParaRPr lang="it-IT" sz="1800" dirty="0"/>
          </a:p>
        </p:txBody>
      </p:sp>
      <p:grpSp>
        <p:nvGrpSpPr>
          <p:cNvPr id="145"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146" name="Freeform: Shape 145">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pSp>
        <p:nvGrpSpPr>
          <p:cNvPr id="152" name="Graphic 185">
            <a:extLst>
              <a:ext uri="{FF2B5EF4-FFF2-40B4-BE49-F238E27FC236}">
                <a16:creationId xmlns:a16="http://schemas.microsoft.com/office/drawing/2014/main" id="{617CAA5F-37E3-4DF6-9DD0-68A40D216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alpha val="20000"/>
            </a:schemeClr>
          </a:solidFill>
        </p:grpSpPr>
        <p:sp>
          <p:nvSpPr>
            <p:cNvPr id="153" name="Freeform: Shape 152">
              <a:extLst>
                <a:ext uri="{FF2B5EF4-FFF2-40B4-BE49-F238E27FC236}">
                  <a16:creationId xmlns:a16="http://schemas.microsoft.com/office/drawing/2014/main" id="{2FCF03A3-80B7-45BC-AA40-A335CC8168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E9D3C77A-275B-4C9E-A407-B09450E564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C6C5B5B-80BB-41D8-A377-C653EF1B01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DCA5D93A-E913-46A0-9684-20B6B4B8CA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FE6EFE8A-51D2-4AF6-A18C-29A9E5EF5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848980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131DCBDB-1D4A-4E79-8172-CF12FCDE5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3871489" cy="4096327"/>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44" name="Freeform: Shape 43">
            <a:extLst>
              <a:ext uri="{FF2B5EF4-FFF2-40B4-BE49-F238E27FC236}">
                <a16:creationId xmlns:a16="http://schemas.microsoft.com/office/drawing/2014/main" id="{E89EC82A-BD1A-426B-955B-77D53704B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46" name="Freeform: Shape 45">
            <a:extLst>
              <a:ext uri="{FF2B5EF4-FFF2-40B4-BE49-F238E27FC236}">
                <a16:creationId xmlns:a16="http://schemas.microsoft.com/office/drawing/2014/main" id="{947D6136-395D-4D9F-9898-604E6BDE8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48" name="Freeform: Shape 47">
            <a:extLst>
              <a:ext uri="{FF2B5EF4-FFF2-40B4-BE49-F238E27FC236}">
                <a16:creationId xmlns:a16="http://schemas.microsoft.com/office/drawing/2014/main" id="{EF578ED8-0692-496C-9844-F1CFDEAAF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71489" cy="4096327"/>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 name="Titolo 1">
            <a:extLst>
              <a:ext uri="{FF2B5EF4-FFF2-40B4-BE49-F238E27FC236}">
                <a16:creationId xmlns:a16="http://schemas.microsoft.com/office/drawing/2014/main" id="{B2B8C33C-6014-4589-8EC6-DBDAD62ADCEB}"/>
              </a:ext>
            </a:extLst>
          </p:cNvPr>
          <p:cNvSpPr>
            <a:spLocks noGrp="1"/>
          </p:cNvSpPr>
          <p:nvPr>
            <p:ph type="title"/>
          </p:nvPr>
        </p:nvSpPr>
        <p:spPr>
          <a:xfrm>
            <a:off x="790993" y="3977968"/>
            <a:ext cx="3200400" cy="2477964"/>
          </a:xfrm>
        </p:spPr>
        <p:txBody>
          <a:bodyPr>
            <a:normAutofit/>
          </a:bodyPr>
          <a:lstStyle/>
          <a:p>
            <a:r>
              <a:rPr lang="en-US" sz="3700" b="0" i="0" dirty="0">
                <a:effectLst/>
                <a:latin typeface="Impact" panose="020B0806030902050204" pitchFamily="34" charset="0"/>
              </a:rPr>
              <a:t>The difference between a joke and bullying</a:t>
            </a:r>
            <a:br>
              <a:rPr lang="en-US" sz="3700" b="0" i="0" dirty="0">
                <a:effectLst/>
                <a:latin typeface="Roboto"/>
              </a:rPr>
            </a:br>
            <a:endParaRPr lang="it-IT" sz="3700" dirty="0"/>
          </a:p>
        </p:txBody>
      </p:sp>
      <p:graphicFrame>
        <p:nvGraphicFramePr>
          <p:cNvPr id="35" name="Segnaposto contenuto 2">
            <a:extLst>
              <a:ext uri="{FF2B5EF4-FFF2-40B4-BE49-F238E27FC236}">
                <a16:creationId xmlns:a16="http://schemas.microsoft.com/office/drawing/2014/main" id="{955B2644-8DC8-41AB-AD85-FCDB6281CBD3}"/>
              </a:ext>
            </a:extLst>
          </p:cNvPr>
          <p:cNvGraphicFramePr>
            <a:graphicFrameLocks noGrp="1"/>
          </p:cNvGraphicFramePr>
          <p:nvPr>
            <p:ph idx="1"/>
            <p:extLst>
              <p:ext uri="{D42A27DB-BD31-4B8C-83A1-F6EECF244321}">
                <p14:modId xmlns:p14="http://schemas.microsoft.com/office/powerpoint/2010/main" val="1149223682"/>
              </p:ext>
            </p:extLst>
          </p:nvPr>
        </p:nvGraphicFramePr>
        <p:xfrm>
          <a:off x="4782386" y="447277"/>
          <a:ext cx="6571413" cy="5729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Our Entertainment Programs and Events :: ArmyMWR :: US Army MWR">
            <a:extLst>
              <a:ext uri="{FF2B5EF4-FFF2-40B4-BE49-F238E27FC236}">
                <a16:creationId xmlns:a16="http://schemas.microsoft.com/office/drawing/2014/main" id="{E80AA10B-FB2A-4016-94E2-400F554E2B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530197"/>
            <a:ext cx="2743200"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307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6" name="Rectangle 7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EBCBF9D7-D10A-4101-9F48-0BF2B1FDCFB0}"/>
              </a:ext>
            </a:extLst>
          </p:cNvPr>
          <p:cNvSpPr>
            <a:spLocks noGrp="1"/>
          </p:cNvSpPr>
          <p:nvPr>
            <p:ph type="title"/>
          </p:nvPr>
        </p:nvSpPr>
        <p:spPr>
          <a:xfrm>
            <a:off x="946521" y="396117"/>
            <a:ext cx="5217172" cy="1158857"/>
          </a:xfrm>
        </p:spPr>
        <p:txBody>
          <a:bodyPr anchor="b">
            <a:normAutofit/>
          </a:bodyPr>
          <a:lstStyle/>
          <a:p>
            <a:r>
              <a:rPr lang="it-IT" sz="3700">
                <a:latin typeface="Playbill" panose="040506030A0602020202" pitchFamily="82" charset="0"/>
              </a:rPr>
              <a:t>T</a:t>
            </a:r>
            <a:r>
              <a:rPr lang="it-IT" sz="3700" b="0" i="0">
                <a:effectLst/>
                <a:latin typeface="Playbill" panose="040506030A0602020202" pitchFamily="82" charset="0"/>
              </a:rPr>
              <a:t>he effects of cyberbullying</a:t>
            </a:r>
            <a:br>
              <a:rPr lang="it-IT" sz="3700" b="0" i="0">
                <a:effectLst/>
                <a:latin typeface="Roboto"/>
              </a:rPr>
            </a:br>
            <a:endParaRPr lang="it-IT" sz="3700"/>
          </a:p>
        </p:txBody>
      </p:sp>
      <p:grpSp>
        <p:nvGrpSpPr>
          <p:cNvPr id="3077" name="Group 72">
            <a:extLst>
              <a:ext uri="{FF2B5EF4-FFF2-40B4-BE49-F238E27FC236}">
                <a16:creationId xmlns:a16="http://schemas.microsoft.com/office/drawing/2014/main" id="{20E21FE7-C859-4C40-AAB9-05C994892C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91258" y="619275"/>
            <a:ext cx="932200" cy="932200"/>
            <a:chOff x="10791258" y="619275"/>
            <a:chExt cx="932200" cy="932200"/>
          </a:xfrm>
        </p:grpSpPr>
        <p:sp>
          <p:nvSpPr>
            <p:cNvPr id="3078" name="Graphic 212">
              <a:extLst>
                <a:ext uri="{FF2B5EF4-FFF2-40B4-BE49-F238E27FC236}">
                  <a16:creationId xmlns:a16="http://schemas.microsoft.com/office/drawing/2014/main" id="{52D7FCC1-2D52-49CE-A986-EE6E0CA64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079" name="Graphic 212">
              <a:extLst>
                <a:ext uri="{FF2B5EF4-FFF2-40B4-BE49-F238E27FC236}">
                  <a16:creationId xmlns:a16="http://schemas.microsoft.com/office/drawing/2014/main" id="{28C3CACD-E5A7-4AAC-AE47-75CF7D30FF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grpSp>
        <p:nvGrpSpPr>
          <p:cNvPr id="3080" name="Group 76">
            <a:extLst>
              <a:ext uri="{FF2B5EF4-FFF2-40B4-BE49-F238E27FC236}">
                <a16:creationId xmlns:a16="http://schemas.microsoft.com/office/drawing/2014/main" id="{3A35C15A-135A-4FD3-BA11-A046CFA390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91531" y="1226111"/>
            <a:ext cx="1598829" cy="531293"/>
            <a:chOff x="6491531" y="1420258"/>
            <a:chExt cx="1598829" cy="531293"/>
          </a:xfrm>
          <a:solidFill>
            <a:schemeClr val="tx1"/>
          </a:solidFill>
        </p:grpSpPr>
        <p:grpSp>
          <p:nvGrpSpPr>
            <p:cNvPr id="78" name="Graphic 190">
              <a:extLst>
                <a:ext uri="{FF2B5EF4-FFF2-40B4-BE49-F238E27FC236}">
                  <a16:creationId xmlns:a16="http://schemas.microsoft.com/office/drawing/2014/main" id="{61E65A99-85A2-448D-AA1F-7690BD01A7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491531" y="1420258"/>
              <a:ext cx="1598829" cy="531293"/>
              <a:chOff x="2504802" y="1755501"/>
              <a:chExt cx="1598829" cy="531293"/>
            </a:xfrm>
            <a:grpFill/>
          </p:grpSpPr>
          <p:sp>
            <p:nvSpPr>
              <p:cNvPr id="82" name="Freeform: Shape 81">
                <a:extLst>
                  <a:ext uri="{FF2B5EF4-FFF2-40B4-BE49-F238E27FC236}">
                    <a16:creationId xmlns:a16="http://schemas.microsoft.com/office/drawing/2014/main" id="{A127EC05-3250-408F-8F9F-A73F8B9B1D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3081" name="Freeform: Shape 82">
                <a:extLst>
                  <a:ext uri="{FF2B5EF4-FFF2-40B4-BE49-F238E27FC236}">
                    <a16:creationId xmlns:a16="http://schemas.microsoft.com/office/drawing/2014/main" id="{E6D9B8D4-23BB-4CD2-A0FF-95423AFEB0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grpSp>
          <p:nvGrpSpPr>
            <p:cNvPr id="3082" name="Graphic 190">
              <a:extLst>
                <a:ext uri="{FF2B5EF4-FFF2-40B4-BE49-F238E27FC236}">
                  <a16:creationId xmlns:a16="http://schemas.microsoft.com/office/drawing/2014/main" id="{91DC38B0-ED19-4BAC-A009-485461F23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491531" y="1420258"/>
              <a:ext cx="1598829" cy="531293"/>
              <a:chOff x="2504802" y="1755501"/>
              <a:chExt cx="1598829" cy="531293"/>
            </a:xfrm>
            <a:grpFill/>
          </p:grpSpPr>
          <p:sp>
            <p:nvSpPr>
              <p:cNvPr id="3083" name="Freeform: Shape 79">
                <a:extLst>
                  <a:ext uri="{FF2B5EF4-FFF2-40B4-BE49-F238E27FC236}">
                    <a16:creationId xmlns:a16="http://schemas.microsoft.com/office/drawing/2014/main" id="{1A2C10C3-E625-41E2-8047-2AE4A87F3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3084" name="Freeform: Shape 80">
                <a:extLst>
                  <a:ext uri="{FF2B5EF4-FFF2-40B4-BE49-F238E27FC236}">
                    <a16:creationId xmlns:a16="http://schemas.microsoft.com/office/drawing/2014/main" id="{0F0340A9-BD8A-4ABB-9AC1-7A14DF22E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grpSp>
      <p:grpSp>
        <p:nvGrpSpPr>
          <p:cNvPr id="3085" name="Group 84">
            <a:extLst>
              <a:ext uri="{FF2B5EF4-FFF2-40B4-BE49-F238E27FC236}">
                <a16:creationId xmlns:a16="http://schemas.microsoft.com/office/drawing/2014/main" id="{03AF83E4-4DE2-499C-9F36-0279E7E4FB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54385" y="4452524"/>
            <a:ext cx="1443404" cy="1443428"/>
            <a:chOff x="10154385" y="4452524"/>
            <a:chExt cx="1443404" cy="1443428"/>
          </a:xfrm>
          <a:solidFill>
            <a:schemeClr val="tx1"/>
          </a:solidFill>
        </p:grpSpPr>
        <p:grpSp>
          <p:nvGrpSpPr>
            <p:cNvPr id="3086" name="Graphic 4">
              <a:extLst>
                <a:ext uri="{FF2B5EF4-FFF2-40B4-BE49-F238E27FC236}">
                  <a16:creationId xmlns:a16="http://schemas.microsoft.com/office/drawing/2014/main" id="{0B09EB4D-4323-43F4-9970-42885A83A87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154385" y="4452524"/>
              <a:ext cx="1443404" cy="1443428"/>
              <a:chOff x="5734037" y="3067039"/>
              <a:chExt cx="724483" cy="724489"/>
            </a:xfrm>
            <a:grpFill/>
          </p:grpSpPr>
          <p:sp>
            <p:nvSpPr>
              <p:cNvPr id="257" name="Freeform: Shape 256">
                <a:extLst>
                  <a:ext uri="{FF2B5EF4-FFF2-40B4-BE49-F238E27FC236}">
                    <a16:creationId xmlns:a16="http://schemas.microsoft.com/office/drawing/2014/main" id="{BA9C6284-1137-47FE-9471-23CA82494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A00A6D3C-23F9-41D9-B891-14D8E2E98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8F8D96F5-1ED7-4891-8D8B-A24E72DA7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0E9A3A72-EC37-423D-B309-A6487A86C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EBE630AB-13C0-44A2-80CA-C07483E93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B7768337-3D65-4FE5-8E1A-D79219E0A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968E4331-550E-4929-ACE8-D2ED2D6EA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768D8817-CAEE-45BB-820E-A67C68D48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350A8C31-0139-4ABD-967A-139738E88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9855AEE1-1C1C-4832-8B4C-042F59E029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A41C5A32-BD0A-4457-9CF7-97467FA2B7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93C14A20-2E3C-49F8-AF55-C384FEB955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DB167719-0D82-4ABF-9BC8-B073A847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660582DE-E250-4561-9298-E4FADEB90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820B635A-6E81-4D8A-98A3-141E57A6F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909A0ED-D070-4792-A2EE-CCEB6BA63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4619A19C-3B55-4085-8668-458999628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87D16772-2B59-486E-BE47-65D591C088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1D6A06B8-1E4A-497F-B977-F78E5D7D00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55BC53AD-5249-4FB1-AB74-3F71AAEB5A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36F8561A-874A-48BB-BCC2-07F002ED4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BA6B1B8F-9695-447F-BF2F-9010D40A07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454192F9-26C5-4212-BA60-CADA662AF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BFBDA013-4858-422E-AE7A-614BF71FB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42BA261C-0C75-431D-9FD5-2C3AA241B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0F8709D9-2655-4A39-9228-BCFCBF4122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9653F80B-5CF7-45EF-889B-FD0AAF4835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2A1DA86A-7442-4897-88A4-EDD18A01C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39623279-A4CE-49AC-B5FA-CD224324B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EB9D8B4D-1BE5-4CD9-A592-D0D3D7691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769A47A3-F5B7-4BF0-B920-21A62F96F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6E5DCDE9-48A4-41BA-987D-CC72C62B3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0F51F840-3DBF-444E-BC79-718416C51D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2DFD2B64-98D0-4E59-AE1F-693872F36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CF09CB65-8B7E-426C-A3FE-DD20196FC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43149294-A5BC-4E62-A167-3CD55E05B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DB99FCDF-C9A0-40F7-ABDE-7247B2238D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0CE59751-EC07-43C1-A5F5-AF5D30EBBE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4573CCF2-67F2-4BD1-A01C-1D064B908F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1C60C662-612D-485A-A50D-E938C6E499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0048F63C-A2BB-4D89-9649-91EC2045C0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1C29F96C-43D4-4F0F-A76D-4CED9C610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B660107F-776B-455F-AC78-225F21B81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EB1DB332-7265-477D-9A04-EDB3799DE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EBBEFE2D-1654-40D8-A838-45728A168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190211E2-64DF-4171-811B-B8A0CD87B9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5F7CDCE8-8B48-4859-BDFE-FCB7BC6F5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B770A8C4-614E-4295-A937-718CC61B25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A699ADB6-675C-44B0-B96E-EDD7AC1F96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64875E98-2AA1-4001-90EA-2F3D9E017E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5BEC7219-356F-4141-B57B-8BCD85BF77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564D4AAB-BB2C-4A77-BB45-94EEC66CD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CE9CF29A-81CA-4A03-8B04-55F5668826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52FEFF22-7798-4730-9C0B-EC7EAFCD01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00149276-D167-4D2B-93F1-FD2958302B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E7DC22D5-A39C-4789-A952-D891488772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7BA51EF1-15F0-4193-AB83-F8C8A64D6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3FB75ADB-F020-4C56-91C6-9AB4629855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DBCE5CDF-BBF6-4E67-8CCE-9482D7EB4F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2138BABC-E51C-4F80-972E-CF44385C16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96B0C850-272E-4B08-8779-B872DCAA3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2EEE54AF-B9C2-494D-9E02-2F67FEF7A2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D21349A4-F7C9-492C-A658-EA9F7538B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D88D1ED8-AC07-4621-9933-E10CE61220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6FD21FCD-1DA9-45C2-9AB5-548EE0E6E6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C8BDD8CA-1442-470F-A5D3-FC8A87A103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3B8DF094-690E-4C13-8284-7A7C97441A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FE0B926C-A114-444D-BA51-FECE28B03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00BDE6CC-5F54-4752-ACC4-E3BCF2BEEA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6E28F857-CCD8-4222-84C0-A0B415E7B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CD2687E0-0214-44E6-8BB1-34F6B7BA89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7F1236AA-FC17-487E-83B1-D71BCB2A8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623384AA-72EF-4BCF-9137-194440583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1BD81D1B-2270-4FBE-B437-F0DBB8DDF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6411E268-F8CA-4C78-82ED-DDCF28B0B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D48F8732-5205-4843-A2EB-3E0EB18F9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DC5966DA-8E1A-43FF-A1A4-C6879B4564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E3BEFD3E-662F-4B38-859E-093A14241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06C52F63-F17B-4356-A3AE-9707D93D2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85706A28-0822-4064-AD3E-2A1F4E1C9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348A813F-1672-44DB-A207-F3494E7C28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6FC8AEBA-4BD5-4BB0-B004-A8B06B6A4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71ED8D8F-0325-426C-9257-1A5048211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0FF054DF-85C2-466A-9D64-EB6D95AA8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2D01FA60-E77D-41EE-8228-CFB979E3D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AC8D6F02-E0C8-4EF5-9D41-E75C16C16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BD111AAF-4EE4-4A89-84D2-4201F035D7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E8F4C133-3F54-4715-A7D6-4261B9A99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0BAA2E6B-E393-45EA-8AE6-A775AA69C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7DB4F953-9FE8-4B8D-A62B-CB20A7037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9D918AF2-85FB-436F-99DB-622B076646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1F078C58-0893-4D64-B685-BCB70CAC62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AEDA3784-7618-477C-A8B0-36FA393D64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0AC49727-CA00-439E-82D4-B446B78965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6B67B441-65C8-4A53-968B-C56CB4086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94CEDDB5-CC85-4A9E-A73C-85D7B714F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80BF7883-770D-4CA2-BE01-C5F4B102B9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7DF07BC6-9560-430C-86FA-AFA6F7DF0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9B085920-7744-44C8-AF91-D2F16C997D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22308C0A-08FC-4AAA-87B2-1E57033E4A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AB727BDA-993C-4BB5-8CED-8D50C55F7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1BB192D1-56DC-4342-911C-7D80A9084D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337ADC5A-E225-4E91-B940-2DD15330E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0D170CF5-349D-4588-8AD3-373D47A4E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61" name="Freeform: Shape 360">
                <a:extLst>
                  <a:ext uri="{FF2B5EF4-FFF2-40B4-BE49-F238E27FC236}">
                    <a16:creationId xmlns:a16="http://schemas.microsoft.com/office/drawing/2014/main" id="{297A6982-5B80-4376-A9D2-C11E9B084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2" name="Freeform: Shape 361">
                <a:extLst>
                  <a:ext uri="{FF2B5EF4-FFF2-40B4-BE49-F238E27FC236}">
                    <a16:creationId xmlns:a16="http://schemas.microsoft.com/office/drawing/2014/main" id="{0B14F779-546D-4011-8459-2E8E34C50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35AE6943-22C6-405D-A071-F8EC29DAB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4" name="Freeform: Shape 363">
                <a:extLst>
                  <a:ext uri="{FF2B5EF4-FFF2-40B4-BE49-F238E27FC236}">
                    <a16:creationId xmlns:a16="http://schemas.microsoft.com/office/drawing/2014/main" id="{2464DBFD-1DA1-456F-8427-CF66CD4C8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C9CA1114-00C4-448B-BF9A-9D70C709B0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2101A885-A4A8-4AFE-9905-E510D58C8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7" name="Freeform: Shape 366">
                <a:extLst>
                  <a:ext uri="{FF2B5EF4-FFF2-40B4-BE49-F238E27FC236}">
                    <a16:creationId xmlns:a16="http://schemas.microsoft.com/office/drawing/2014/main" id="{661E165D-4826-43AD-AD75-1C965A71A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8" name="Freeform: Shape 367">
                <a:extLst>
                  <a:ext uri="{FF2B5EF4-FFF2-40B4-BE49-F238E27FC236}">
                    <a16:creationId xmlns:a16="http://schemas.microsoft.com/office/drawing/2014/main" id="{C1F2231A-5945-44AF-95E4-6D14529C8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9" name="Freeform: Shape 368">
                <a:extLst>
                  <a:ext uri="{FF2B5EF4-FFF2-40B4-BE49-F238E27FC236}">
                    <a16:creationId xmlns:a16="http://schemas.microsoft.com/office/drawing/2014/main" id="{1998F14A-698C-4220-92B8-2EC10C356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70" name="Freeform: Shape 369">
                <a:extLst>
                  <a:ext uri="{FF2B5EF4-FFF2-40B4-BE49-F238E27FC236}">
                    <a16:creationId xmlns:a16="http://schemas.microsoft.com/office/drawing/2014/main" id="{496E0BBF-D595-4DAE-91C6-4EB179C693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E31F1BC0-CB0A-4386-BE5E-7972AFB050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2" name="Freeform: Shape 371">
                <a:extLst>
                  <a:ext uri="{FF2B5EF4-FFF2-40B4-BE49-F238E27FC236}">
                    <a16:creationId xmlns:a16="http://schemas.microsoft.com/office/drawing/2014/main" id="{B1575BDE-4CFA-4FAD-9F64-692A6DBFF5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3" name="Freeform: Shape 372">
                <a:extLst>
                  <a:ext uri="{FF2B5EF4-FFF2-40B4-BE49-F238E27FC236}">
                    <a16:creationId xmlns:a16="http://schemas.microsoft.com/office/drawing/2014/main" id="{9D32D2E3-5D5B-4751-A477-A26860AC17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92009233-25F1-4029-B170-318CBBA00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CCBFA5E5-8384-4D58-BD73-BA36E23E80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3ACBBAC3-185E-4C28-81AB-C9BE2A88D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225AF996-F3FB-4AF2-B954-BDF79069E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8" name="Freeform: Shape 377">
                <a:extLst>
                  <a:ext uri="{FF2B5EF4-FFF2-40B4-BE49-F238E27FC236}">
                    <a16:creationId xmlns:a16="http://schemas.microsoft.com/office/drawing/2014/main" id="{E10B0127-17D3-4B62-8708-9558A7945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9" name="Freeform: Shape 378">
                <a:extLst>
                  <a:ext uri="{FF2B5EF4-FFF2-40B4-BE49-F238E27FC236}">
                    <a16:creationId xmlns:a16="http://schemas.microsoft.com/office/drawing/2014/main" id="{A36A9D1B-B750-446F-99FF-E3280E32A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C078DB92-DE53-4BEC-BBD4-B5966EAA1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7334AD7D-F850-4E92-89F9-49EE6E3AA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2" name="Freeform: Shape 381">
                <a:extLst>
                  <a:ext uri="{FF2B5EF4-FFF2-40B4-BE49-F238E27FC236}">
                    <a16:creationId xmlns:a16="http://schemas.microsoft.com/office/drawing/2014/main" id="{14D983A3-96A9-4BB8-90D5-93B0E625F8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3" name="Freeform: Shape 382">
                <a:extLst>
                  <a:ext uri="{FF2B5EF4-FFF2-40B4-BE49-F238E27FC236}">
                    <a16:creationId xmlns:a16="http://schemas.microsoft.com/office/drawing/2014/main" id="{43A1FFE3-BB5F-4455-B23F-DA56AE791E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84" name="Freeform: Shape 383">
                <a:extLst>
                  <a:ext uri="{FF2B5EF4-FFF2-40B4-BE49-F238E27FC236}">
                    <a16:creationId xmlns:a16="http://schemas.microsoft.com/office/drawing/2014/main" id="{C34E69E0-4115-4CAA-86FB-1D5A8830D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85" name="Freeform: Shape 384">
                <a:extLst>
                  <a:ext uri="{FF2B5EF4-FFF2-40B4-BE49-F238E27FC236}">
                    <a16:creationId xmlns:a16="http://schemas.microsoft.com/office/drawing/2014/main" id="{E5707C7C-BEB2-4920-9D44-8AF218FFB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6" name="Freeform: Shape 385">
                <a:extLst>
                  <a:ext uri="{FF2B5EF4-FFF2-40B4-BE49-F238E27FC236}">
                    <a16:creationId xmlns:a16="http://schemas.microsoft.com/office/drawing/2014/main" id="{D95D2E5E-6D1E-43FC-A231-E28A08296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a16="http://schemas.microsoft.com/office/drawing/2014/main" id="{DB511D52-FE0D-4F8D-AC2F-6806904C67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8" name="Freeform: Shape 387">
                <a:extLst>
                  <a:ext uri="{FF2B5EF4-FFF2-40B4-BE49-F238E27FC236}">
                    <a16:creationId xmlns:a16="http://schemas.microsoft.com/office/drawing/2014/main" id="{E4D31CC7-D38B-4566-A6F9-5CB84EEAA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89" name="Freeform: Shape 388">
                <a:extLst>
                  <a:ext uri="{FF2B5EF4-FFF2-40B4-BE49-F238E27FC236}">
                    <a16:creationId xmlns:a16="http://schemas.microsoft.com/office/drawing/2014/main" id="{48116577-FA2A-434D-83D4-213A1497D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02288414-AA9B-4065-A506-AE5ED2ABC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91" name="Freeform: Shape 390">
                <a:extLst>
                  <a:ext uri="{FF2B5EF4-FFF2-40B4-BE49-F238E27FC236}">
                    <a16:creationId xmlns:a16="http://schemas.microsoft.com/office/drawing/2014/main" id="{92EAF5E5-70A0-4FE6-B906-6BCF9C49F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3DA12971-2CD2-4DE8-8B05-8B11B5614B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93" name="Freeform: Shape 392">
                <a:extLst>
                  <a:ext uri="{FF2B5EF4-FFF2-40B4-BE49-F238E27FC236}">
                    <a16:creationId xmlns:a16="http://schemas.microsoft.com/office/drawing/2014/main" id="{B9486073-CABC-45A3-B442-5959E5CE6D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94" name="Freeform: Shape 393">
                <a:extLst>
                  <a:ext uri="{FF2B5EF4-FFF2-40B4-BE49-F238E27FC236}">
                    <a16:creationId xmlns:a16="http://schemas.microsoft.com/office/drawing/2014/main" id="{3EEB7953-85A2-4391-931C-CE88AC053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95" name="Freeform: Shape 394">
                <a:extLst>
                  <a:ext uri="{FF2B5EF4-FFF2-40B4-BE49-F238E27FC236}">
                    <a16:creationId xmlns:a16="http://schemas.microsoft.com/office/drawing/2014/main" id="{1BF2EBC9-4A08-4A35-8C75-15E51BA0AB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96" name="Freeform: Shape 395">
                <a:extLst>
                  <a:ext uri="{FF2B5EF4-FFF2-40B4-BE49-F238E27FC236}">
                    <a16:creationId xmlns:a16="http://schemas.microsoft.com/office/drawing/2014/main" id="{1686BEF1-7F1A-40F6-BC3F-24221ACEC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7" name="Freeform: Shape 396">
                <a:extLst>
                  <a:ext uri="{FF2B5EF4-FFF2-40B4-BE49-F238E27FC236}">
                    <a16:creationId xmlns:a16="http://schemas.microsoft.com/office/drawing/2014/main" id="{5D2D2281-DA3F-41A6-B56E-2EE507826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8" name="Freeform: Shape 397">
                <a:extLst>
                  <a:ext uri="{FF2B5EF4-FFF2-40B4-BE49-F238E27FC236}">
                    <a16:creationId xmlns:a16="http://schemas.microsoft.com/office/drawing/2014/main" id="{B1EBA419-056B-478C-A25C-B349F4DDD9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99" name="Freeform: Shape 398">
                <a:extLst>
                  <a:ext uri="{FF2B5EF4-FFF2-40B4-BE49-F238E27FC236}">
                    <a16:creationId xmlns:a16="http://schemas.microsoft.com/office/drawing/2014/main" id="{3DE38383-61B3-4E4E-B781-1C7DA04D65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0" name="Freeform: Shape 399">
                <a:extLst>
                  <a:ext uri="{FF2B5EF4-FFF2-40B4-BE49-F238E27FC236}">
                    <a16:creationId xmlns:a16="http://schemas.microsoft.com/office/drawing/2014/main" id="{F62AD048-154B-4830-A46F-263BA35AA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01" name="Freeform: Shape 400">
                <a:extLst>
                  <a:ext uri="{FF2B5EF4-FFF2-40B4-BE49-F238E27FC236}">
                    <a16:creationId xmlns:a16="http://schemas.microsoft.com/office/drawing/2014/main" id="{636A730F-15EE-440C-84B5-0541AE9546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02" name="Freeform: Shape 401">
                <a:extLst>
                  <a:ext uri="{FF2B5EF4-FFF2-40B4-BE49-F238E27FC236}">
                    <a16:creationId xmlns:a16="http://schemas.microsoft.com/office/drawing/2014/main" id="{31AF286F-6D0E-447F-B4D1-24729E0D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3" name="Freeform: Shape 402">
                <a:extLst>
                  <a:ext uri="{FF2B5EF4-FFF2-40B4-BE49-F238E27FC236}">
                    <a16:creationId xmlns:a16="http://schemas.microsoft.com/office/drawing/2014/main" id="{36F64061-98E4-477D-BABF-CC6BA8D67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4" name="Freeform: Shape 403">
                <a:extLst>
                  <a:ext uri="{FF2B5EF4-FFF2-40B4-BE49-F238E27FC236}">
                    <a16:creationId xmlns:a16="http://schemas.microsoft.com/office/drawing/2014/main" id="{1C601616-D38B-4ED2-BD55-F5AEA36AB0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05" name="Freeform: Shape 404">
                <a:extLst>
                  <a:ext uri="{FF2B5EF4-FFF2-40B4-BE49-F238E27FC236}">
                    <a16:creationId xmlns:a16="http://schemas.microsoft.com/office/drawing/2014/main" id="{E0593B16-48EE-41A8-B4AF-E03A74CBB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6" name="Freeform: Shape 405">
                <a:extLst>
                  <a:ext uri="{FF2B5EF4-FFF2-40B4-BE49-F238E27FC236}">
                    <a16:creationId xmlns:a16="http://schemas.microsoft.com/office/drawing/2014/main" id="{26B2406B-8A3A-4381-8D69-1178F16C4D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07" name="Freeform: Shape 406">
                <a:extLst>
                  <a:ext uri="{FF2B5EF4-FFF2-40B4-BE49-F238E27FC236}">
                    <a16:creationId xmlns:a16="http://schemas.microsoft.com/office/drawing/2014/main" id="{DF1F792D-BA16-4D8F-99C3-E5E6959A51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8" name="Freeform: Shape 407">
                <a:extLst>
                  <a:ext uri="{FF2B5EF4-FFF2-40B4-BE49-F238E27FC236}">
                    <a16:creationId xmlns:a16="http://schemas.microsoft.com/office/drawing/2014/main" id="{AA77D5AF-6FFE-4577-BC40-BA1902307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9" name="Freeform: Shape 408">
                <a:extLst>
                  <a:ext uri="{FF2B5EF4-FFF2-40B4-BE49-F238E27FC236}">
                    <a16:creationId xmlns:a16="http://schemas.microsoft.com/office/drawing/2014/main" id="{08F16A01-2EE8-4E4F-83CD-2000577D1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0" name="Freeform: Shape 409">
                <a:extLst>
                  <a:ext uri="{FF2B5EF4-FFF2-40B4-BE49-F238E27FC236}">
                    <a16:creationId xmlns:a16="http://schemas.microsoft.com/office/drawing/2014/main" id="{18ACB7FF-8D64-44A2-8571-7DB441D97E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11" name="Freeform: Shape 410">
                <a:extLst>
                  <a:ext uri="{FF2B5EF4-FFF2-40B4-BE49-F238E27FC236}">
                    <a16:creationId xmlns:a16="http://schemas.microsoft.com/office/drawing/2014/main" id="{E15E0D81-20B6-4D4C-9B7C-4D5A01B6AA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2" name="Freeform: Shape 411">
                <a:extLst>
                  <a:ext uri="{FF2B5EF4-FFF2-40B4-BE49-F238E27FC236}">
                    <a16:creationId xmlns:a16="http://schemas.microsoft.com/office/drawing/2014/main" id="{8F687395-0ADA-4504-B6D0-D55493AB66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13" name="Freeform: Shape 412">
                <a:extLst>
                  <a:ext uri="{FF2B5EF4-FFF2-40B4-BE49-F238E27FC236}">
                    <a16:creationId xmlns:a16="http://schemas.microsoft.com/office/drawing/2014/main" id="{94D99C3F-4701-403D-A69E-EE345B0E4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4" name="Freeform: Shape 413">
                <a:extLst>
                  <a:ext uri="{FF2B5EF4-FFF2-40B4-BE49-F238E27FC236}">
                    <a16:creationId xmlns:a16="http://schemas.microsoft.com/office/drawing/2014/main" id="{0C6D9CF1-A535-4742-B2CF-B61ADC55E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5" name="Freeform: Shape 414">
                <a:extLst>
                  <a:ext uri="{FF2B5EF4-FFF2-40B4-BE49-F238E27FC236}">
                    <a16:creationId xmlns:a16="http://schemas.microsoft.com/office/drawing/2014/main" id="{E9EB265F-CF4E-4485-88F1-AE3CE1BE37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6" name="Freeform: Shape 415">
                <a:extLst>
                  <a:ext uri="{FF2B5EF4-FFF2-40B4-BE49-F238E27FC236}">
                    <a16:creationId xmlns:a16="http://schemas.microsoft.com/office/drawing/2014/main" id="{9B354D37-6517-4AF4-8195-9A7B43D20C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17" name="Freeform: Shape 416">
                <a:extLst>
                  <a:ext uri="{FF2B5EF4-FFF2-40B4-BE49-F238E27FC236}">
                    <a16:creationId xmlns:a16="http://schemas.microsoft.com/office/drawing/2014/main" id="{2A3087FA-3C5B-4898-9FE2-633DAA0B7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8" name="Freeform: Shape 417">
                <a:extLst>
                  <a:ext uri="{FF2B5EF4-FFF2-40B4-BE49-F238E27FC236}">
                    <a16:creationId xmlns:a16="http://schemas.microsoft.com/office/drawing/2014/main" id="{C8D7AB32-147E-4110-ABBE-7F1FB68942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19" name="Freeform: Shape 418">
                <a:extLst>
                  <a:ext uri="{FF2B5EF4-FFF2-40B4-BE49-F238E27FC236}">
                    <a16:creationId xmlns:a16="http://schemas.microsoft.com/office/drawing/2014/main" id="{542ED17E-A6FC-4BC6-B7FE-EF9BC5B15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0" name="Freeform: Shape 419">
                <a:extLst>
                  <a:ext uri="{FF2B5EF4-FFF2-40B4-BE49-F238E27FC236}">
                    <a16:creationId xmlns:a16="http://schemas.microsoft.com/office/drawing/2014/main" id="{4610CFBC-B173-4CBE-BBD7-7E859FCA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1" name="Freeform: Shape 420">
                <a:extLst>
                  <a:ext uri="{FF2B5EF4-FFF2-40B4-BE49-F238E27FC236}">
                    <a16:creationId xmlns:a16="http://schemas.microsoft.com/office/drawing/2014/main" id="{7578019C-8AAF-4A81-84C4-155EB43FA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2" name="Freeform: Shape 421">
                <a:extLst>
                  <a:ext uri="{FF2B5EF4-FFF2-40B4-BE49-F238E27FC236}">
                    <a16:creationId xmlns:a16="http://schemas.microsoft.com/office/drawing/2014/main" id="{46936191-0661-4BD8-9A61-D00FAC97D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23" name="Freeform: Shape 422">
                <a:extLst>
                  <a:ext uri="{FF2B5EF4-FFF2-40B4-BE49-F238E27FC236}">
                    <a16:creationId xmlns:a16="http://schemas.microsoft.com/office/drawing/2014/main" id="{F7BC1D8F-F88B-4A19-B640-8DCC739927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4" name="Freeform: Shape 423">
                <a:extLst>
                  <a:ext uri="{FF2B5EF4-FFF2-40B4-BE49-F238E27FC236}">
                    <a16:creationId xmlns:a16="http://schemas.microsoft.com/office/drawing/2014/main" id="{47D77817-943A-4D8A-82EE-C309FC9FF0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25" name="Freeform: Shape 424">
                <a:extLst>
                  <a:ext uri="{FF2B5EF4-FFF2-40B4-BE49-F238E27FC236}">
                    <a16:creationId xmlns:a16="http://schemas.microsoft.com/office/drawing/2014/main" id="{BF86E220-D031-40B7-B3A2-0C723E3A9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3087" name="Graphic 4">
              <a:extLst>
                <a:ext uri="{FF2B5EF4-FFF2-40B4-BE49-F238E27FC236}">
                  <a16:creationId xmlns:a16="http://schemas.microsoft.com/office/drawing/2014/main" id="{226E1D80-1BFB-4A13-8F3C-94D54398C5F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154385" y="4452524"/>
              <a:ext cx="1443404" cy="1443428"/>
              <a:chOff x="5734037" y="3067039"/>
              <a:chExt cx="724483" cy="724489"/>
            </a:xfrm>
            <a:grpFill/>
          </p:grpSpPr>
          <p:sp>
            <p:nvSpPr>
              <p:cNvPr id="3088" name="Freeform: Shape 87">
                <a:extLst>
                  <a:ext uri="{FF2B5EF4-FFF2-40B4-BE49-F238E27FC236}">
                    <a16:creationId xmlns:a16="http://schemas.microsoft.com/office/drawing/2014/main" id="{3DCC1C21-CB11-4506-90E4-37DCD97AF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68177170-8FD3-4752-B1DB-0186ADF9B1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CAA5FB4-9073-4612-99F5-95E1C6D06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E021324-18DD-4114-8992-9652707C1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6ECBC33B-D8EB-4804-9EA3-57C07B57C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D03927C7-0E45-4B61-844A-4A626FDF6A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AC6AF6E8-E748-47F7-B35C-567D5FBA6C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1EC671E5-B299-470C-9C7A-A50106E51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410EBDF-623D-41EF-82A4-9FB938A7B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B6F866F8-B429-471B-9C2B-051BDCBAF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883B4FBD-06C8-4D5D-B0D9-755E4CD1A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DE3FD149-0B2F-4DA0-9721-59B9FEE8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4D26DB48-036E-4616-BA8B-C606A7B58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8D6F6275-06AB-4316-B8C4-927E53487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8E8CABF3-9C76-46A0-8DE9-F055C94A93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01A12ED9-6299-4ABD-9827-DD52FE22B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C0ADA37A-E396-4F92-AB19-D6994E0DD5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6A96001A-BD0F-4CF9-A22B-545ED4F86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BD9ACB13-4C6C-4347-9F65-1309B33A17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1F17BE4A-72F8-4529-8558-E62103AEA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806708C3-D03F-4605-8C6F-AE8EDA083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520ADFA-68AE-4CE4-913A-F070A2817D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3C6C63AD-C87A-403E-ADB5-4EDD034438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9370EAC6-89F0-4826-90D1-E55C334479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1FB61DD4-AB7B-417A-AE96-B1D9CBAC1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B4AD18D2-11BA-4192-9845-206C033F3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5892E2D-483A-4C0A-87C7-6FFA2EB5E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A4037ACD-005D-4907-942F-D565AF6C83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AA8FD84E-39BE-456B-84C5-E03698AAC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B2FC47C2-6EF5-4D17-8703-527F28609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DD29BC8A-00E1-481E-8BA4-1AA7F4AA1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5AF6ABE5-726A-495B-A832-3851CB911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F8E250A7-0600-440B-BEBC-61B2D4D7B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CC36BEB1-881D-4496-AD7F-1CC4B46FA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371DFE25-AF37-409C-B032-5F47D7150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39AF97A7-FC44-49BF-ABD1-59DB48B89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3939D792-9C64-48CF-8607-C7873A563A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2F69E48F-45D8-4A8A-A101-5DF775A53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EE47C3F3-8AC5-414F-8E20-25DA306C5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F09CB222-24C1-414A-B56E-EA3617D05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7FC26844-A93E-4C55-8619-F58615B4A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3EA8BA8A-4848-4084-A841-501CECF28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34BC148C-3116-4C75-89DF-2BF3484297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91F3F7CB-7B69-49A3-A09E-D206488312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58072F8C-2347-472F-9D9A-F5511BA40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322C76E0-8D4F-4788-9856-B1AB15B20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63A9EC23-E263-4098-AC45-E628E1A297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B72211D0-3733-443C-999F-6CE736381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CEC069AD-6364-4585-A8F1-931648A1B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39361719-49F1-40E3-9ABA-2FE9D78364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737F2D47-03EF-4AE6-ABB9-36506DF5A4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2554F257-3BD2-493C-A5F1-FCC2C64C35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4D297D55-4523-4CE1-9A0F-3EA6B27F79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605D1D96-783B-407F-BF8C-B0773589E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95D03B3C-A55A-4738-A6FF-8F2DA5B99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D41CE56E-C4C8-427A-9E82-C1EEF78E84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72359086-D108-47DE-B6EA-0BEE1835D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6FA49818-F2EA-427C-B93C-15E320DA1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435C1E1-0D80-4B30-8CAC-C6EDE1DE7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30FCB137-01B0-4770-AFC3-003DF7897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7D03298B-8D34-487C-9DF0-DB9AC8307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4698B28F-FFEF-44BA-B657-E59F80990F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900A4B40-BCFB-46E4-AE4F-FCC5C65091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914CE6AE-7FAB-4A5D-8EA2-861CAF598A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FF0F3D4A-D39F-48EE-934D-C73834DC5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09B630BB-5848-4C72-9F5A-FC8EBE7A6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F662A334-5814-480B-861F-17661B60F7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C0FC730-550F-42A2-AE79-EEA30B11C7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03054F4A-43DC-46A1-89D0-87DA8F315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5F66EF36-2C9F-49B2-B972-1BA82C8F36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47955EF8-6501-4579-B85F-DE5C0815FF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E0BA4174-EBEB-40DA-8B1D-6A7851E38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50512C7C-98D6-45AD-8CA4-1BEB01262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16CB557-0CE9-4015-A920-C6766A0664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5EA7B3B4-3BF2-4B69-B300-5D86CCB0A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887DF00-5D34-4A8B-9A84-C40D336238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EADE921C-83B0-4521-916F-E7EC5CFDA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5CEDA6FA-EB55-47AE-A005-BF546085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9DAC0C40-EF50-4632-B781-ACDAE95AF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582AAB43-E3D9-4272-8809-5F70B30206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28C7D300-E0BD-4C12-92B1-0801266F02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CCA3ED35-2344-4402-B61B-3932E69457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949146BF-06FF-41BB-BDD3-B80BABB3A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393A6A5F-F75B-4BBC-AADC-A84DA758EE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77B21059-EA9B-4329-968B-81F7966D27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BFF9C99F-41B4-4789-934B-8BF03EA94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C180277F-7E18-4896-AE91-960B379D2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C95FE437-DA37-44C9-B975-96C6DD9DE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2A5369E-5DB7-4854-BBEC-D043F3A5F2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B6B0D6D9-913A-4804-83B5-5A9858F570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29B4FACF-EF13-4EFA-86D3-D5B2B6703A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7BD767A9-D2A3-4942-B654-34DDDFD60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C97F02F-13B9-4D7E-B916-BC8713CC0D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99C0654B-0803-40FA-BF28-D8EA65F58C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D44F31B6-3657-4241-A94E-EEDBFF0C9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3557624B-3CCB-43DA-998B-B1EC599C7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75B0CCD4-215D-456D-808C-F96ABB7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FE4E038E-23E6-43BE-9A3B-523A28DF73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A686F1FD-4135-414B-8575-ED97CC8DBF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36FBC8D5-B3FE-4E26-8B4F-5D5668A8A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33A60C97-778A-4251-A66B-49769F0C20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CC04E3B-2AC3-4A7B-A425-DDABEA8AF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CEF7D0E1-459C-4A15-9F05-545F6430B6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D5797445-BFB3-4EB2-8B44-4BF2C9E91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E27FB1FC-477D-45B3-82B0-0F4936469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D94CF442-4FF2-41B3-8870-097DBAF46C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A24927C8-A42E-4B8D-84A4-50A58968B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5379CB96-0D3A-4582-8650-A909955BA3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531F84F2-CE93-4841-9AA6-BC9E35579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D1BED9D2-07EF-452E-AFA1-9A1E80AE24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2C75A1A5-0A11-42EA-AF4E-FF5272125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4275A1C7-FA96-4BBB-A7EF-A7ED02814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8CA8B3B4-73BE-41D5-900B-42FBF6AA72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B0264B0D-E150-4641-BBB1-58080670E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BCC2D199-EF36-4077-A50C-D9FC99331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C6DCCA13-7F75-46F9-97B3-A9DA4C217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56C76EEB-75A4-418F-9FE0-CC513BC3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1E952CEF-EC1B-4714-8900-D2DFAEF30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2B899198-ADCC-4613-957B-7A40B17B1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5581AF7F-95DB-4163-B608-C04A61FB92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5616F834-835A-42B4-B51B-5AD285E283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EF598AFA-5F8F-4191-8881-1DE91BB2B0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6623A080-F2C6-4664-B99C-99A9C287B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330E7091-D82F-490A-8F32-DE8745212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2B340B39-E421-434F-AF1A-DAD7E7802D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6C2ED568-9809-4A18-A06A-87018A987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A6C26F4B-6369-4557-B6D4-A1B448B1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42CEA830-FB77-4EA5-9BAB-64B6F500F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E5A9B88C-3ADF-40D8-9E9B-42439F852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CC9DEE2F-0410-4B1A-BED8-D1371CE8B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8A66E75A-959E-436D-B1F1-DBD1E460E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B35526DB-3749-43FA-84BA-E73EE1D1D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6503C90B-19EF-4925-A08A-AE40956A2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B98692DC-F401-45BC-ABC7-421F3391C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8629B1A4-7BFC-4F45-9FAD-BB035C4E47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A2F92592-AB8B-4732-BEE7-3E2B830EA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9C3644DC-02D1-43FF-8ED1-0ECBBA4B3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4DC12AE3-E70C-4CD8-9A74-7567F99C46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0E0DDE12-8B48-4D21-8863-06298ED8B8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C611F1DE-AF40-48FC-8A1E-0A175D439E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34C2CAED-22FC-4450-8BBC-7811F7DF9B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F89E6B45-A41C-4735-A7F5-E4EFD5DCF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44BFE35C-5487-42E8-AC30-01FC1E4F51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3575E1A5-C3CB-4081-A394-36172B7DB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C9C6DF24-803A-44A1-B29A-B90297D39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22A7B096-566C-4312-AF19-D9A3B6BC0E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8B429767-12DD-4020-BC3E-9944CF36F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FF510776-417B-4B74-9082-ED3915450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FEF51D3D-E951-49CE-BCE4-D444BEF6B2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B27BA73E-E784-4961-884D-F507DDE38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2849019E-0178-4A1C-A5D8-DC3DFC572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0B49676D-9D41-4B2D-8FF9-69AC31CFDC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6BDFE3E8-9647-4400-B019-8EDD4E688B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EDD57B95-ED61-4561-9ADF-38126BADCE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3744F230-BFBA-41B0-9FE2-481D1EAFFF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C32022D3-12E0-4BC1-8085-D6CBF3CDD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D1AED37F-874A-4B21-A522-FEBCB38F4C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5BB466E2-3497-4A3B-8777-FAA0AAEE2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A924D178-36E4-4E29-86E8-7716F3B4A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D0DF84E5-BB3D-4120-8FD3-98ECDA31B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E5B29635-10AC-481E-A2DE-80E9DE6128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AAB430CA-3259-463F-85F9-B6E180323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8EF18909-FC9F-4845-B1DC-027E82B21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EFCE2389-D574-49C1-89EB-D8C7308883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D44B35A5-5216-45FC-8F0F-D80E383B42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9470F10A-F708-41AA-A910-5C288B3556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CD73E13B-910B-40D2-B53F-6614C098BA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8267FC95-0200-40B3-B043-D33BEA60D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9F14022C-37CD-4CDD-ACD1-86161EF00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graphicFrame>
        <p:nvGraphicFramePr>
          <p:cNvPr id="5" name="Segnaposto contenuto 2">
            <a:extLst>
              <a:ext uri="{FF2B5EF4-FFF2-40B4-BE49-F238E27FC236}">
                <a16:creationId xmlns:a16="http://schemas.microsoft.com/office/drawing/2014/main" id="{96CB84AB-E07F-4503-9B9C-D241629F3130}"/>
              </a:ext>
            </a:extLst>
          </p:cNvPr>
          <p:cNvGraphicFramePr>
            <a:graphicFrameLocks noGrp="1"/>
          </p:cNvGraphicFramePr>
          <p:nvPr>
            <p:ph idx="1"/>
            <p:extLst>
              <p:ext uri="{D42A27DB-BD31-4B8C-83A1-F6EECF244321}">
                <p14:modId xmlns:p14="http://schemas.microsoft.com/office/powerpoint/2010/main" val="2645919571"/>
              </p:ext>
            </p:extLst>
          </p:nvPr>
        </p:nvGraphicFramePr>
        <p:xfrm>
          <a:off x="594212" y="1226111"/>
          <a:ext cx="6064570" cy="5407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4" descr="What Are the Effects of Cyberbullying on Children?">
            <a:extLst>
              <a:ext uri="{FF2B5EF4-FFF2-40B4-BE49-F238E27FC236}">
                <a16:creationId xmlns:a16="http://schemas.microsoft.com/office/drawing/2014/main" id="{721EA949-CC8C-420D-9E91-387D4D4712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43006" y="2196193"/>
            <a:ext cx="4156114" cy="2374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542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6B5523EE-90D9-4CF8-96F2-CBFC11C54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3531"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66A3179-AD28-4A0B-AF49-B177F4B19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547" y="1029607"/>
            <a:ext cx="4754948" cy="4754948"/>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Oval 15">
            <a:extLst>
              <a:ext uri="{FF2B5EF4-FFF2-40B4-BE49-F238E27FC236}">
                <a16:creationId xmlns:a16="http://schemas.microsoft.com/office/drawing/2014/main" id="{32BB3330-EA02-4FA9-B58F-AAC7762C9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5096" y="934855"/>
            <a:ext cx="4754948" cy="4754948"/>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Graphic 212">
            <a:extLst>
              <a:ext uri="{FF2B5EF4-FFF2-40B4-BE49-F238E27FC236}">
                <a16:creationId xmlns:a16="http://schemas.microsoft.com/office/drawing/2014/main" id="{A107891B-442C-43CD-B909-A4714253A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2339"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 name="Graphic 212">
            <a:extLst>
              <a:ext uri="{FF2B5EF4-FFF2-40B4-BE49-F238E27FC236}">
                <a16:creationId xmlns:a16="http://schemas.microsoft.com/office/drawing/2014/main" id="{958516B8-2D23-4511-B8C5-79180A4D0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2339"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Oval 21">
            <a:extLst>
              <a:ext uri="{FF2B5EF4-FFF2-40B4-BE49-F238E27FC236}">
                <a16:creationId xmlns:a16="http://schemas.microsoft.com/office/drawing/2014/main" id="{E3BEE693-6C9D-40AB-925E-0E339B1D1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148" y="4651811"/>
            <a:ext cx="429742" cy="429742"/>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Oval 23">
            <a:extLst>
              <a:ext uri="{FF2B5EF4-FFF2-40B4-BE49-F238E27FC236}">
                <a16:creationId xmlns:a16="http://schemas.microsoft.com/office/drawing/2014/main" id="{EBA526E9-439B-4D9E-8A55-1D30C337E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148" y="4651811"/>
            <a:ext cx="429742" cy="429742"/>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olo 1">
            <a:extLst>
              <a:ext uri="{FF2B5EF4-FFF2-40B4-BE49-F238E27FC236}">
                <a16:creationId xmlns:a16="http://schemas.microsoft.com/office/drawing/2014/main" id="{52CFCE1E-3D90-4CD4-B73F-18264D639741}"/>
              </a:ext>
            </a:extLst>
          </p:cNvPr>
          <p:cNvSpPr>
            <a:spLocks noGrp="1"/>
          </p:cNvSpPr>
          <p:nvPr>
            <p:ph type="title"/>
          </p:nvPr>
        </p:nvSpPr>
        <p:spPr>
          <a:xfrm>
            <a:off x="987890" y="1690851"/>
            <a:ext cx="3200400" cy="3391512"/>
          </a:xfrm>
        </p:spPr>
        <p:txBody>
          <a:bodyPr>
            <a:normAutofit/>
          </a:bodyPr>
          <a:lstStyle/>
          <a:p>
            <a:r>
              <a:rPr lang="it-IT" dirty="0" err="1">
                <a:solidFill>
                  <a:schemeClr val="bg1"/>
                </a:solidFill>
                <a:latin typeface="Impact" panose="020B0806030902050204" pitchFamily="34" charset="0"/>
              </a:rPr>
              <a:t>What</a:t>
            </a:r>
            <a:r>
              <a:rPr lang="it-IT" dirty="0">
                <a:solidFill>
                  <a:schemeClr val="bg1"/>
                </a:solidFill>
                <a:latin typeface="Impact" panose="020B0806030902050204" pitchFamily="34" charset="0"/>
              </a:rPr>
              <a:t> </a:t>
            </a:r>
            <a:r>
              <a:rPr lang="it-IT" dirty="0" err="1">
                <a:solidFill>
                  <a:schemeClr val="bg1"/>
                </a:solidFill>
                <a:latin typeface="Impact" panose="020B0806030902050204" pitchFamily="34" charset="0"/>
              </a:rPr>
              <a:t>should</a:t>
            </a:r>
            <a:r>
              <a:rPr lang="it-IT" dirty="0">
                <a:solidFill>
                  <a:schemeClr val="bg1"/>
                </a:solidFill>
                <a:latin typeface="Impact" panose="020B0806030902050204" pitchFamily="34" charset="0"/>
              </a:rPr>
              <a:t> I do </a:t>
            </a:r>
            <a:r>
              <a:rPr lang="it-IT" dirty="0" err="1">
                <a:solidFill>
                  <a:schemeClr val="bg1"/>
                </a:solidFill>
                <a:latin typeface="Impact" panose="020B0806030902050204" pitchFamily="34" charset="0"/>
              </a:rPr>
              <a:t>if</a:t>
            </a:r>
            <a:r>
              <a:rPr lang="it-IT" dirty="0">
                <a:solidFill>
                  <a:schemeClr val="bg1"/>
                </a:solidFill>
                <a:latin typeface="Impact" panose="020B0806030902050204" pitchFamily="34" charset="0"/>
              </a:rPr>
              <a:t> </a:t>
            </a:r>
            <a:r>
              <a:rPr lang="it-IT" dirty="0" err="1">
                <a:solidFill>
                  <a:schemeClr val="bg1"/>
                </a:solidFill>
                <a:latin typeface="Impact" panose="020B0806030902050204" pitchFamily="34" charset="0"/>
              </a:rPr>
              <a:t>someone</a:t>
            </a:r>
            <a:r>
              <a:rPr lang="it-IT" dirty="0">
                <a:solidFill>
                  <a:schemeClr val="bg1"/>
                </a:solidFill>
                <a:latin typeface="Impact" panose="020B0806030902050204" pitchFamily="34" charset="0"/>
              </a:rPr>
              <a:t> </a:t>
            </a:r>
            <a:r>
              <a:rPr lang="it-IT" dirty="0" err="1">
                <a:solidFill>
                  <a:schemeClr val="bg1"/>
                </a:solidFill>
                <a:latin typeface="Impact" panose="020B0806030902050204" pitchFamily="34" charset="0"/>
              </a:rPr>
              <a:t>is</a:t>
            </a:r>
            <a:r>
              <a:rPr lang="it-IT" dirty="0">
                <a:solidFill>
                  <a:schemeClr val="bg1"/>
                </a:solidFill>
                <a:latin typeface="Impact" panose="020B0806030902050204" pitchFamily="34" charset="0"/>
              </a:rPr>
              <a:t> </a:t>
            </a:r>
            <a:r>
              <a:rPr lang="it-IT" dirty="0" err="1">
                <a:solidFill>
                  <a:schemeClr val="bg1"/>
                </a:solidFill>
                <a:latin typeface="Impact" panose="020B0806030902050204" pitchFamily="34" charset="0"/>
              </a:rPr>
              <a:t>bullying</a:t>
            </a:r>
            <a:r>
              <a:rPr lang="it-IT" dirty="0">
                <a:solidFill>
                  <a:schemeClr val="bg1"/>
                </a:solidFill>
                <a:latin typeface="Impact" panose="020B0806030902050204" pitchFamily="34" charset="0"/>
              </a:rPr>
              <a:t> me online?</a:t>
            </a:r>
          </a:p>
        </p:txBody>
      </p:sp>
      <p:graphicFrame>
        <p:nvGraphicFramePr>
          <p:cNvPr id="5" name="Segnaposto contenuto 2">
            <a:extLst>
              <a:ext uri="{FF2B5EF4-FFF2-40B4-BE49-F238E27FC236}">
                <a16:creationId xmlns:a16="http://schemas.microsoft.com/office/drawing/2014/main" id="{D27700B8-D10B-485B-BC3B-3C86817C1260}"/>
              </a:ext>
            </a:extLst>
          </p:cNvPr>
          <p:cNvGraphicFramePr>
            <a:graphicFrameLocks noGrp="1"/>
          </p:cNvGraphicFramePr>
          <p:nvPr>
            <p:ph idx="1"/>
            <p:extLst>
              <p:ext uri="{D42A27DB-BD31-4B8C-83A1-F6EECF244321}">
                <p14:modId xmlns:p14="http://schemas.microsoft.com/office/powerpoint/2010/main" val="2480404520"/>
              </p:ext>
            </p:extLst>
          </p:nvPr>
        </p:nvGraphicFramePr>
        <p:xfrm>
          <a:off x="5189495" y="521764"/>
          <a:ext cx="5874013" cy="5729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1370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descr="Come scoprire su quali device si è connessi con Facebook e Instagram |  Libero Tecnologia">
            <a:extLst>
              <a:ext uri="{FF2B5EF4-FFF2-40B4-BE49-F238E27FC236}">
                <a16:creationId xmlns:a16="http://schemas.microsoft.com/office/drawing/2014/main" id="{A5012DC0-A985-493C-9A30-EA7673BCEF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579" r="10519" b="1"/>
          <a:stretch/>
        </p:blipFill>
        <p:spPr bwMode="auto">
          <a:xfrm>
            <a:off x="739959" y="1439237"/>
            <a:ext cx="3979525" cy="3979525"/>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noFill/>
          <a:ln w="28575">
            <a:noFill/>
          </a:ln>
          <a:extLst>
            <a:ext uri="{909E8E84-426E-40DD-AFC4-6F175D3DCCD1}">
              <a14:hiddenFill xmlns:a14="http://schemas.microsoft.com/office/drawing/2010/main">
                <a:solidFill>
                  <a:srgbClr val="FFFFFF"/>
                </a:solidFill>
              </a14:hiddenFill>
            </a:ext>
          </a:extLst>
        </p:spPr>
      </p:pic>
      <p:grpSp>
        <p:nvGrpSpPr>
          <p:cNvPr id="151" name="Group 150">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solidFill>
        </p:grpSpPr>
        <p:sp>
          <p:nvSpPr>
            <p:cNvPr id="152" name="Freeform: Shape 151">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53" name="Freeform: Shape 152">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grpSp>
        <p:nvGrpSpPr>
          <p:cNvPr id="5138" name="Group 154">
            <a:extLst>
              <a:ext uri="{FF2B5EF4-FFF2-40B4-BE49-F238E27FC236}">
                <a16:creationId xmlns:a16="http://schemas.microsoft.com/office/drawing/2014/main" id="{C28CAB86-AA69-4EF8-A4E2-4E020497D0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tx1">
              <a:alpha val="20000"/>
            </a:schemeClr>
          </a:solidFill>
        </p:grpSpPr>
        <p:sp>
          <p:nvSpPr>
            <p:cNvPr id="156" name="Freeform: Shape 155">
              <a:extLst>
                <a:ext uri="{FF2B5EF4-FFF2-40B4-BE49-F238E27FC236}">
                  <a16:creationId xmlns:a16="http://schemas.microsoft.com/office/drawing/2014/main" id="{29A36BEE-5544-45FB-88F3-9E156F32E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57" name="Freeform: Shape 156">
              <a:extLst>
                <a:ext uri="{FF2B5EF4-FFF2-40B4-BE49-F238E27FC236}">
                  <a16:creationId xmlns:a16="http://schemas.microsoft.com/office/drawing/2014/main" id="{5B49ECF4-1585-4D6B-AB63-D49C92945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grpSp>
        <p:nvGrpSpPr>
          <p:cNvPr id="15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5139" name="Freeform: Shape 159">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140" name="Freeform: Shape 160">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141" name="Freeform: Shape 163">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pSp>
        <p:nvGrpSpPr>
          <p:cNvPr id="5142" name="Graphic 185">
            <a:extLst>
              <a:ext uri="{FF2B5EF4-FFF2-40B4-BE49-F238E27FC236}">
                <a16:creationId xmlns:a16="http://schemas.microsoft.com/office/drawing/2014/main" id="{617CAA5F-37E3-4DF6-9DD0-68A40D2161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alpha val="20000"/>
            </a:schemeClr>
          </a:solidFill>
        </p:grpSpPr>
        <p:sp>
          <p:nvSpPr>
            <p:cNvPr id="5143" name="Freeform: Shape 166">
              <a:extLst>
                <a:ext uri="{FF2B5EF4-FFF2-40B4-BE49-F238E27FC236}">
                  <a16:creationId xmlns:a16="http://schemas.microsoft.com/office/drawing/2014/main" id="{2FCF03A3-80B7-45BC-AA40-A335CC8168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144" name="Freeform: Shape 167">
              <a:extLst>
                <a:ext uri="{FF2B5EF4-FFF2-40B4-BE49-F238E27FC236}">
                  <a16:creationId xmlns:a16="http://schemas.microsoft.com/office/drawing/2014/main" id="{E9D3C77A-275B-4C9E-A407-B09450E564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145" name="Freeform: Shape 168">
              <a:extLst>
                <a:ext uri="{FF2B5EF4-FFF2-40B4-BE49-F238E27FC236}">
                  <a16:creationId xmlns:a16="http://schemas.microsoft.com/office/drawing/2014/main" id="{DC6C5B5B-80BB-41D8-A377-C653EF1B01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146" name="Freeform: Shape 169">
              <a:extLst>
                <a:ext uri="{FF2B5EF4-FFF2-40B4-BE49-F238E27FC236}">
                  <a16:creationId xmlns:a16="http://schemas.microsoft.com/office/drawing/2014/main" id="{DCA5D93A-E913-46A0-9684-20B6B4B8CA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147" name="Freeform: Shape 170">
              <a:extLst>
                <a:ext uri="{FF2B5EF4-FFF2-40B4-BE49-F238E27FC236}">
                  <a16:creationId xmlns:a16="http://schemas.microsoft.com/office/drawing/2014/main" id="{FE6EFE8A-51D2-4AF6-A18C-29A9E5EF5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aphicFrame>
        <p:nvGraphicFramePr>
          <p:cNvPr id="5" name="Segnaposto contenuto 2">
            <a:extLst>
              <a:ext uri="{FF2B5EF4-FFF2-40B4-BE49-F238E27FC236}">
                <a16:creationId xmlns:a16="http://schemas.microsoft.com/office/drawing/2014/main" id="{112F32C5-4C5D-4109-ADFE-F15F00771AD4}"/>
              </a:ext>
            </a:extLst>
          </p:cNvPr>
          <p:cNvGraphicFramePr>
            <a:graphicFrameLocks noGrp="1"/>
          </p:cNvGraphicFramePr>
          <p:nvPr>
            <p:ph idx="1"/>
            <p:extLst>
              <p:ext uri="{D42A27DB-BD31-4B8C-83A1-F6EECF244321}">
                <p14:modId xmlns:p14="http://schemas.microsoft.com/office/powerpoint/2010/main" val="1752476307"/>
              </p:ext>
            </p:extLst>
          </p:nvPr>
        </p:nvGraphicFramePr>
        <p:xfrm>
          <a:off x="5889356" y="1456841"/>
          <a:ext cx="5562685" cy="47148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9975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278" name="Rectangle 27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146" name="Picture 2" descr="Longer hours on social media may increase teens' risk of cyberbullying -  BMC Series blog">
            <a:extLst>
              <a:ext uri="{FF2B5EF4-FFF2-40B4-BE49-F238E27FC236}">
                <a16:creationId xmlns:a16="http://schemas.microsoft.com/office/drawing/2014/main" id="{E6EA69DB-FDEE-4023-9109-DBE6B03FD2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8" r="45" b="-1"/>
          <a:stretch/>
        </p:blipFill>
        <p:spPr bwMode="auto">
          <a:xfrm>
            <a:off x="3102823" y="289870"/>
            <a:ext cx="2665189" cy="2665189"/>
          </a:xfrm>
          <a:custGeom>
            <a:avLst/>
            <a:gdLst/>
            <a:ahLst/>
            <a:cxnLst/>
            <a:rect l="l" t="t" r="r" b="b"/>
            <a:pathLst>
              <a:path w="2255084" h="2255084">
                <a:moveTo>
                  <a:pt x="1127542" y="0"/>
                </a:moveTo>
                <a:cubicBezTo>
                  <a:pt x="1750266" y="0"/>
                  <a:pt x="2255084" y="504818"/>
                  <a:pt x="2255084" y="1127542"/>
                </a:cubicBezTo>
                <a:cubicBezTo>
                  <a:pt x="2255084" y="1750266"/>
                  <a:pt x="1750266" y="2255084"/>
                  <a:pt x="1127542" y="2255084"/>
                </a:cubicBezTo>
                <a:cubicBezTo>
                  <a:pt x="504818" y="2255084"/>
                  <a:pt x="0" y="1750266"/>
                  <a:pt x="0" y="1127542"/>
                </a:cubicBezTo>
                <a:cubicBezTo>
                  <a:pt x="0" y="504818"/>
                  <a:pt x="504818" y="0"/>
                  <a:pt x="1127542" y="0"/>
                </a:cubicBezTo>
                <a:close/>
              </a:path>
            </a:pathLst>
          </a:custGeom>
          <a:noFill/>
          <a:extLst>
            <a:ext uri="{909E8E84-426E-40DD-AFC4-6F175D3DCCD1}">
              <a14:hiddenFill xmlns:a14="http://schemas.microsoft.com/office/drawing/2010/main">
                <a:solidFill>
                  <a:srgbClr val="FFFFFF"/>
                </a:solidFill>
              </a14:hiddenFill>
            </a:ext>
          </a:extLst>
        </p:spPr>
      </p:pic>
      <p:sp>
        <p:nvSpPr>
          <p:cNvPr id="280" name="Oval 279">
            <a:extLst>
              <a:ext uri="{FF2B5EF4-FFF2-40B4-BE49-F238E27FC236}">
                <a16:creationId xmlns:a16="http://schemas.microsoft.com/office/drawing/2014/main" id="{8EEB3127-4A39-4F76-935D-6AC8D51AC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8562" y="2003061"/>
            <a:ext cx="4288094" cy="4288094"/>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val 281">
            <a:extLst>
              <a:ext uri="{FF2B5EF4-FFF2-40B4-BE49-F238E27FC236}">
                <a16:creationId xmlns:a16="http://schemas.microsoft.com/office/drawing/2014/main" id="{98F2E216-6526-433B-8072-DEE222DC9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929" y="2003061"/>
            <a:ext cx="4288094" cy="4288094"/>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4" name="Oval 283">
            <a:extLst>
              <a:ext uri="{FF2B5EF4-FFF2-40B4-BE49-F238E27FC236}">
                <a16:creationId xmlns:a16="http://schemas.microsoft.com/office/drawing/2014/main" id="{FFFEB18F-F81F-4CED-BE64-EB888A77C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1925092"/>
            <a:ext cx="4288094" cy="4288094"/>
          </a:xfrm>
          <a:prstGeom prst="ellipse">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FAC6BCE-A9E6-4A09-B548-0B3C661946E7}"/>
              </a:ext>
            </a:extLst>
          </p:cNvPr>
          <p:cNvSpPr>
            <a:spLocks noGrp="1"/>
          </p:cNvSpPr>
          <p:nvPr>
            <p:ph type="title"/>
          </p:nvPr>
        </p:nvSpPr>
        <p:spPr>
          <a:xfrm>
            <a:off x="838201" y="2567199"/>
            <a:ext cx="4031808" cy="3053052"/>
          </a:xfrm>
        </p:spPr>
        <p:txBody>
          <a:bodyPr>
            <a:normAutofit/>
          </a:bodyPr>
          <a:lstStyle/>
          <a:p>
            <a:pPr algn="ctr"/>
            <a:r>
              <a:rPr lang="en-US" b="0" i="0" dirty="0">
                <a:solidFill>
                  <a:schemeClr val="bg1"/>
                </a:solidFill>
                <a:effectLst/>
                <a:latin typeface="Playbill" panose="040506030A0602020202" pitchFamily="82" charset="0"/>
              </a:rPr>
              <a:t>How do we stop cyberbullying without giving up access to the Internet?</a:t>
            </a:r>
            <a:br>
              <a:rPr lang="en-US" b="0" i="0" dirty="0">
                <a:effectLst/>
                <a:latin typeface="Roboto"/>
              </a:rPr>
            </a:br>
            <a:endParaRPr lang="it-IT" dirty="0"/>
          </a:p>
        </p:txBody>
      </p:sp>
      <p:grpSp>
        <p:nvGrpSpPr>
          <p:cNvPr id="286"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tx1"/>
          </a:solidFill>
        </p:grpSpPr>
        <p:sp>
          <p:nvSpPr>
            <p:cNvPr id="287" name="Freeform: Shape 286">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290" name="Graphic 4">
            <a:extLst>
              <a:ext uri="{FF2B5EF4-FFF2-40B4-BE49-F238E27FC236}">
                <a16:creationId xmlns:a16="http://schemas.microsoft.com/office/drawing/2014/main" id="{0AD1D347-1879-4D73-8825-EB52119D1B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tx1"/>
          </a:solidFill>
        </p:grpSpPr>
        <p:sp>
          <p:nvSpPr>
            <p:cNvPr id="291" name="Freeform: Shape 290">
              <a:extLst>
                <a:ext uri="{FF2B5EF4-FFF2-40B4-BE49-F238E27FC236}">
                  <a16:creationId xmlns:a16="http://schemas.microsoft.com/office/drawing/2014/main" id="{7F1D1C6D-7D18-44AC-80B7-823AD45FD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070CF9AD-9B31-49A2-8AF5-69B249840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4E9D0A03-A290-4C8D-8498-85F0E5B1A0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5F4661E7-465D-4874-BC3A-E55093CD3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EB79F073-B639-485B-93F6-958951EF3B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9153A942-5C48-4EF4-AA18-82AC90C55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8EA4BCEE-B2B4-4870-B921-B3C0D72972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41271C20-03BB-47FA-A17B-09825E723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62C689A3-3820-4AFE-950D-CDA05D9683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0EB9DAC1-A980-4285-9059-16D6B748C7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8D286A4C-6E67-462D-8807-EEF90F4C5E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B7CABE22-D7D1-4970-BE8D-8E7B26FAA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9A59EB07-44AA-4839-A550-764F0C1CF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A07BD093-A681-4C0E-89E1-28B79FDC5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954D3B41-D31B-418C-98E8-3DA9F7BE0B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22C9153D-F851-40ED-A291-F586E67A8E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D14F8536-E81B-4336-9991-6F1B3447EC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1BCE3D87-8E1E-4E3C-B336-E161FE1421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0E57FCB1-61DD-4742-9F4E-0622EE2623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8AC07452-C190-4DFF-9A85-7E0494E63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DDC1E49D-0160-40EF-B62C-3682A0113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0FF01E4E-41B3-4E3A-9069-2C00F199A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5C155535-D387-426C-8835-08EA1625D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130D8708-8C20-411A-99F6-39B7A15D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172CE489-867A-498C-85D0-99ED8A50D7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13A369D6-BC7C-46B6-9802-41F7FE32F8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A735936F-8515-4CF4-A1E4-7466BFAD38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952E14F4-2A50-4876-A835-D7B7B7F051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5AD1B584-BCD9-47C1-BF94-A9B03E0A5A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CE78B189-4AAE-4308-BE2A-561CE6E26E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534F693D-9FD0-4BF4-9BCA-CAA391EE7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DC8A20BE-5976-437A-94F2-7869D1D4C2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C2797F1A-9D8B-4AC7-8A7E-C088A7B61D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BB8BB9ED-3A10-495E-A450-4573A83AA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C84AAD79-9D91-4601-AE6B-E3CC0AC23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06966F3D-45BD-4D12-8447-B9669E9AD1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C19B4C07-AFE8-42F6-8060-AB4FD27F82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6BCBEC46-CA76-424D-AE21-335765D370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32244D96-1DD8-4D90-B4DA-58056941DE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EBFFC670-5D4A-4609-979B-30BE38D30F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BBA6EA23-F2B4-49FA-86BB-40794E01B8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89E16F95-4ED7-4D4A-A1FB-A9FFE3387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B6602585-A0C4-419E-9F64-E17CC30041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680EC182-6DF1-4FF2-9C46-E24857CE3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E71D4C4B-3242-45D7-BBC6-3168AF117C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5C43A586-0AEE-4520-8AE3-78557E8D5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3881E1E2-63F4-44A6-8FD4-E0031DDB08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8209E85B-A99A-4679-B958-DFD6FAC391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5AD3B901-0837-4EB4-B0BD-B5317762B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407F6141-18B7-42F5-AB8A-095FA602A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185154CE-9C1F-421D-A58A-D337E3179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959AAA97-B6F9-4CB6-B294-955DE265B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3696AC66-45F9-4D0A-978B-EBAFCBA8B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C8064064-C0D3-4A54-9D36-EB2759F07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696DAF67-B510-431C-81CE-598A220ED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4DFF3B41-BD0E-4E80-BE32-AAB566084D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2E1C296D-C2BB-405E-A9E1-CD0C777E6C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5E012E94-1E82-4743-9646-D27796E3DD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0506F7E7-8613-4F49-9B22-E8B9A8F89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667EFAB5-5519-4B20-B488-61E365357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7A46CD3C-8282-430D-84A6-668594635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09F667CC-51FA-4373-BF89-FDA9E6F572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52824720-77CA-4EFE-9B9B-F3C5DA5ECE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DAAD48D1-498E-407D-8773-B32DA5177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F3761232-AC0F-4415-8849-2CE14A66E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F9671C34-F1B1-4964-861B-05E12FC141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A6D215CD-DE5C-4A36-8294-B856C4DFF8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14F60611-ACD0-4AE1-9FF4-655DEF77E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54878BD8-4838-4CE8-8CED-48C75E453E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ED34C671-92D6-4570-BDA7-7047026CD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61" name="Freeform: Shape 360">
              <a:extLst>
                <a:ext uri="{FF2B5EF4-FFF2-40B4-BE49-F238E27FC236}">
                  <a16:creationId xmlns:a16="http://schemas.microsoft.com/office/drawing/2014/main" id="{E4ADB496-4E8C-4F69-A20E-AC11036CB5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62" name="Freeform: Shape 361">
              <a:extLst>
                <a:ext uri="{FF2B5EF4-FFF2-40B4-BE49-F238E27FC236}">
                  <a16:creationId xmlns:a16="http://schemas.microsoft.com/office/drawing/2014/main" id="{E05521A6-994C-4653-BE99-FCE71F6D15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10F93860-B875-4D68-ACE0-2F8F7CAAD3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4" name="Freeform: Shape 363">
              <a:extLst>
                <a:ext uri="{FF2B5EF4-FFF2-40B4-BE49-F238E27FC236}">
                  <a16:creationId xmlns:a16="http://schemas.microsoft.com/office/drawing/2014/main" id="{74CF85EE-C965-4602-9DB3-B22125155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CAC91C65-14F2-4458-A79D-647B28E047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91958A69-ABD1-441F-817D-8868D3E79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67" name="Freeform: Shape 366">
              <a:extLst>
                <a:ext uri="{FF2B5EF4-FFF2-40B4-BE49-F238E27FC236}">
                  <a16:creationId xmlns:a16="http://schemas.microsoft.com/office/drawing/2014/main" id="{85B41124-1179-4F9F-8B23-B94A98BA7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8" name="Freeform: Shape 367">
              <a:extLst>
                <a:ext uri="{FF2B5EF4-FFF2-40B4-BE49-F238E27FC236}">
                  <a16:creationId xmlns:a16="http://schemas.microsoft.com/office/drawing/2014/main" id="{A44F475B-8586-4535-86BE-7FB5F76C6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69" name="Freeform: Shape 368">
              <a:extLst>
                <a:ext uri="{FF2B5EF4-FFF2-40B4-BE49-F238E27FC236}">
                  <a16:creationId xmlns:a16="http://schemas.microsoft.com/office/drawing/2014/main" id="{285243B3-5329-4312-9C9F-FBC77AF48E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0" name="Freeform: Shape 369">
              <a:extLst>
                <a:ext uri="{FF2B5EF4-FFF2-40B4-BE49-F238E27FC236}">
                  <a16:creationId xmlns:a16="http://schemas.microsoft.com/office/drawing/2014/main" id="{87C78038-CD15-4BEE-8688-B22F822C6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401EB7F4-2569-4602-A5DC-ECF750A64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2" name="Freeform: Shape 371">
              <a:extLst>
                <a:ext uri="{FF2B5EF4-FFF2-40B4-BE49-F238E27FC236}">
                  <a16:creationId xmlns:a16="http://schemas.microsoft.com/office/drawing/2014/main" id="{C5AFCDCE-A4B9-4DFD-A39D-6C4513C47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73" name="Freeform: Shape 372">
              <a:extLst>
                <a:ext uri="{FF2B5EF4-FFF2-40B4-BE49-F238E27FC236}">
                  <a16:creationId xmlns:a16="http://schemas.microsoft.com/office/drawing/2014/main" id="{1869FF3F-68C9-4316-AF81-44CCC551BC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AAD11538-8098-4355-8DDD-D681DFAC32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0F3F997E-AED9-480A-A0E8-2593AF3C1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F621AF23-CD1C-4A82-934F-1C051FE78F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CF7C8D23-402E-4902-9877-2933C68B37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8" name="Freeform: Shape 377">
              <a:extLst>
                <a:ext uri="{FF2B5EF4-FFF2-40B4-BE49-F238E27FC236}">
                  <a16:creationId xmlns:a16="http://schemas.microsoft.com/office/drawing/2014/main" id="{166214BF-105C-4C50-A658-BB800D624F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79" name="Freeform: Shape 378">
              <a:extLst>
                <a:ext uri="{FF2B5EF4-FFF2-40B4-BE49-F238E27FC236}">
                  <a16:creationId xmlns:a16="http://schemas.microsoft.com/office/drawing/2014/main" id="{DB657FB8-0889-47B9-9F7A-35C6F5E43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A02347C2-D097-4E47-9E71-D0AC7E0B2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DF0D715C-2DC6-4444-95E7-C9E31D654C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2" name="Freeform: Shape 381">
              <a:extLst>
                <a:ext uri="{FF2B5EF4-FFF2-40B4-BE49-F238E27FC236}">
                  <a16:creationId xmlns:a16="http://schemas.microsoft.com/office/drawing/2014/main" id="{3E98A78E-FE40-406F-BB29-CE723A4A29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83" name="Freeform: Shape 382">
              <a:extLst>
                <a:ext uri="{FF2B5EF4-FFF2-40B4-BE49-F238E27FC236}">
                  <a16:creationId xmlns:a16="http://schemas.microsoft.com/office/drawing/2014/main" id="{25623FBB-A3DE-4893-B1E4-09BFE6EB74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84" name="Freeform: Shape 383">
              <a:extLst>
                <a:ext uri="{FF2B5EF4-FFF2-40B4-BE49-F238E27FC236}">
                  <a16:creationId xmlns:a16="http://schemas.microsoft.com/office/drawing/2014/main" id="{98BD75D0-FB16-44AA-8F4B-9319502DD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85" name="Freeform: Shape 384">
              <a:extLst>
                <a:ext uri="{FF2B5EF4-FFF2-40B4-BE49-F238E27FC236}">
                  <a16:creationId xmlns:a16="http://schemas.microsoft.com/office/drawing/2014/main" id="{65B25A8E-2993-4CE5-A81A-932105A42A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86" name="Freeform: Shape 385">
              <a:extLst>
                <a:ext uri="{FF2B5EF4-FFF2-40B4-BE49-F238E27FC236}">
                  <a16:creationId xmlns:a16="http://schemas.microsoft.com/office/drawing/2014/main" id="{8D8D167B-C705-4729-899E-AC9AE463CA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a16="http://schemas.microsoft.com/office/drawing/2014/main" id="{670FBA7C-F842-4775-B83D-AEC5F14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88" name="Freeform: Shape 387">
              <a:extLst>
                <a:ext uri="{FF2B5EF4-FFF2-40B4-BE49-F238E27FC236}">
                  <a16:creationId xmlns:a16="http://schemas.microsoft.com/office/drawing/2014/main" id="{DC68FA78-D012-4A89-8B7E-3CF1893164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89" name="Freeform: Shape 388">
              <a:extLst>
                <a:ext uri="{FF2B5EF4-FFF2-40B4-BE49-F238E27FC236}">
                  <a16:creationId xmlns:a16="http://schemas.microsoft.com/office/drawing/2014/main" id="{8F14C2D5-2A65-48C1-AC1C-D4C29BBA9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22D4725A-DD05-406E-84D7-50DAC6BFB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91" name="Freeform: Shape 390">
              <a:extLst>
                <a:ext uri="{FF2B5EF4-FFF2-40B4-BE49-F238E27FC236}">
                  <a16:creationId xmlns:a16="http://schemas.microsoft.com/office/drawing/2014/main" id="{1F292F3E-E6A6-41E9-9AF9-DF240E914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152F5E4F-6F5D-4FF5-AADC-77BF4906C6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3" name="Freeform: Shape 392">
              <a:extLst>
                <a:ext uri="{FF2B5EF4-FFF2-40B4-BE49-F238E27FC236}">
                  <a16:creationId xmlns:a16="http://schemas.microsoft.com/office/drawing/2014/main" id="{2EA96C5C-38D5-4D0F-9A75-F1C4856048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4" name="Freeform: Shape 393">
              <a:extLst>
                <a:ext uri="{FF2B5EF4-FFF2-40B4-BE49-F238E27FC236}">
                  <a16:creationId xmlns:a16="http://schemas.microsoft.com/office/drawing/2014/main" id="{A213E386-079B-4951-BD48-B86432246D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95" name="Freeform: Shape 394">
              <a:extLst>
                <a:ext uri="{FF2B5EF4-FFF2-40B4-BE49-F238E27FC236}">
                  <a16:creationId xmlns:a16="http://schemas.microsoft.com/office/drawing/2014/main" id="{F9C52A50-FC6F-4CF8-96ED-B16AC428B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6" name="Freeform: Shape 395">
              <a:extLst>
                <a:ext uri="{FF2B5EF4-FFF2-40B4-BE49-F238E27FC236}">
                  <a16:creationId xmlns:a16="http://schemas.microsoft.com/office/drawing/2014/main" id="{0AD79090-842D-4363-9CDB-03CA19DB28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97" name="Freeform: Shape 396">
              <a:extLst>
                <a:ext uri="{FF2B5EF4-FFF2-40B4-BE49-F238E27FC236}">
                  <a16:creationId xmlns:a16="http://schemas.microsoft.com/office/drawing/2014/main" id="{8B923BC0-6A72-4261-907F-568CEF3D9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8" name="Freeform: Shape 397">
              <a:extLst>
                <a:ext uri="{FF2B5EF4-FFF2-40B4-BE49-F238E27FC236}">
                  <a16:creationId xmlns:a16="http://schemas.microsoft.com/office/drawing/2014/main" id="{682D956C-7F2C-45F4-8EB5-B9637909A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9" name="Freeform: Shape 398">
              <a:extLst>
                <a:ext uri="{FF2B5EF4-FFF2-40B4-BE49-F238E27FC236}">
                  <a16:creationId xmlns:a16="http://schemas.microsoft.com/office/drawing/2014/main" id="{5AF71042-41A5-405B-A14C-9E194529D7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0" name="Freeform: Shape 399">
              <a:extLst>
                <a:ext uri="{FF2B5EF4-FFF2-40B4-BE49-F238E27FC236}">
                  <a16:creationId xmlns:a16="http://schemas.microsoft.com/office/drawing/2014/main" id="{DC068DA5-7174-4664-9C13-4F7ABAFC1D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1" name="Freeform: Shape 400">
              <a:extLst>
                <a:ext uri="{FF2B5EF4-FFF2-40B4-BE49-F238E27FC236}">
                  <a16:creationId xmlns:a16="http://schemas.microsoft.com/office/drawing/2014/main" id="{00525F2C-C937-4BE3-AF79-3540A6E1CA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2" name="Freeform: Shape 401">
              <a:extLst>
                <a:ext uri="{FF2B5EF4-FFF2-40B4-BE49-F238E27FC236}">
                  <a16:creationId xmlns:a16="http://schemas.microsoft.com/office/drawing/2014/main" id="{6CA46F03-C9C9-4425-82A8-2110001F4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3" name="Freeform: Shape 402">
              <a:extLst>
                <a:ext uri="{FF2B5EF4-FFF2-40B4-BE49-F238E27FC236}">
                  <a16:creationId xmlns:a16="http://schemas.microsoft.com/office/drawing/2014/main" id="{6D21589A-A316-4E71-B638-D33C4141B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04" name="Freeform: Shape 403">
              <a:extLst>
                <a:ext uri="{FF2B5EF4-FFF2-40B4-BE49-F238E27FC236}">
                  <a16:creationId xmlns:a16="http://schemas.microsoft.com/office/drawing/2014/main" id="{C0B918FA-95C1-4373-B66D-56936BB792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5" name="Freeform: Shape 404">
              <a:extLst>
                <a:ext uri="{FF2B5EF4-FFF2-40B4-BE49-F238E27FC236}">
                  <a16:creationId xmlns:a16="http://schemas.microsoft.com/office/drawing/2014/main" id="{CBF04F9E-EC09-43BE-A049-082DE1531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6" name="Freeform: Shape 405">
              <a:extLst>
                <a:ext uri="{FF2B5EF4-FFF2-40B4-BE49-F238E27FC236}">
                  <a16:creationId xmlns:a16="http://schemas.microsoft.com/office/drawing/2014/main" id="{35A8838D-5812-49CE-80E4-E0CE11424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7" name="Freeform: Shape 406">
              <a:extLst>
                <a:ext uri="{FF2B5EF4-FFF2-40B4-BE49-F238E27FC236}">
                  <a16:creationId xmlns:a16="http://schemas.microsoft.com/office/drawing/2014/main" id="{379B4036-BE45-42C0-929B-42932369A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8" name="Freeform: Shape 407">
              <a:extLst>
                <a:ext uri="{FF2B5EF4-FFF2-40B4-BE49-F238E27FC236}">
                  <a16:creationId xmlns:a16="http://schemas.microsoft.com/office/drawing/2014/main" id="{40E913D5-5568-4901-883B-8C42A8F3D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9" name="Freeform: Shape 408">
              <a:extLst>
                <a:ext uri="{FF2B5EF4-FFF2-40B4-BE49-F238E27FC236}">
                  <a16:creationId xmlns:a16="http://schemas.microsoft.com/office/drawing/2014/main" id="{A1B52038-9622-4802-81BA-ACC198475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0" name="Freeform: Shape 409">
              <a:extLst>
                <a:ext uri="{FF2B5EF4-FFF2-40B4-BE49-F238E27FC236}">
                  <a16:creationId xmlns:a16="http://schemas.microsoft.com/office/drawing/2014/main" id="{D0DEAC10-5A6B-47AD-A728-CE2C8CF13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11" name="Freeform: Shape 410">
              <a:extLst>
                <a:ext uri="{FF2B5EF4-FFF2-40B4-BE49-F238E27FC236}">
                  <a16:creationId xmlns:a16="http://schemas.microsoft.com/office/drawing/2014/main" id="{D1B38B28-66AD-4A02-AE15-F762137B2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2" name="Freeform: Shape 411">
              <a:extLst>
                <a:ext uri="{FF2B5EF4-FFF2-40B4-BE49-F238E27FC236}">
                  <a16:creationId xmlns:a16="http://schemas.microsoft.com/office/drawing/2014/main" id="{0BAF1CE8-3AF3-4FF2-8F0B-3BC7A4740C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3" name="Freeform: Shape 412">
              <a:extLst>
                <a:ext uri="{FF2B5EF4-FFF2-40B4-BE49-F238E27FC236}">
                  <a16:creationId xmlns:a16="http://schemas.microsoft.com/office/drawing/2014/main" id="{4D9937F5-39C5-49BB-A3F1-21D0730BF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4" name="Freeform: Shape 413">
              <a:extLst>
                <a:ext uri="{FF2B5EF4-FFF2-40B4-BE49-F238E27FC236}">
                  <a16:creationId xmlns:a16="http://schemas.microsoft.com/office/drawing/2014/main" id="{A48A61DC-ED1D-4B72-828E-9FD85AF267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5" name="Freeform: Shape 414">
              <a:extLst>
                <a:ext uri="{FF2B5EF4-FFF2-40B4-BE49-F238E27FC236}">
                  <a16:creationId xmlns:a16="http://schemas.microsoft.com/office/drawing/2014/main" id="{6A89B28D-13E0-46C3-AB20-6DBEDB61D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6" name="Freeform: Shape 415">
              <a:extLst>
                <a:ext uri="{FF2B5EF4-FFF2-40B4-BE49-F238E27FC236}">
                  <a16:creationId xmlns:a16="http://schemas.microsoft.com/office/drawing/2014/main" id="{B17F470D-67A6-475E-9F1C-9D1FCD4DF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7" name="Freeform: Shape 416">
              <a:extLst>
                <a:ext uri="{FF2B5EF4-FFF2-40B4-BE49-F238E27FC236}">
                  <a16:creationId xmlns:a16="http://schemas.microsoft.com/office/drawing/2014/main" id="{0C116B5B-C2BF-4A29-920C-0E6D2A865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18" name="Freeform: Shape 417">
              <a:extLst>
                <a:ext uri="{FF2B5EF4-FFF2-40B4-BE49-F238E27FC236}">
                  <a16:creationId xmlns:a16="http://schemas.microsoft.com/office/drawing/2014/main" id="{977DFF22-98A9-4A00-B45B-BA0024E4B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19" name="Freeform: Shape 418">
              <a:extLst>
                <a:ext uri="{FF2B5EF4-FFF2-40B4-BE49-F238E27FC236}">
                  <a16:creationId xmlns:a16="http://schemas.microsoft.com/office/drawing/2014/main" id="{233D6D17-E307-4F26-9F91-607B2D1B9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0" name="Freeform: Shape 419">
              <a:extLst>
                <a:ext uri="{FF2B5EF4-FFF2-40B4-BE49-F238E27FC236}">
                  <a16:creationId xmlns:a16="http://schemas.microsoft.com/office/drawing/2014/main" id="{F044F5F0-FB5F-4364-A17D-B476349E1F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1" name="Freeform: Shape 420">
              <a:extLst>
                <a:ext uri="{FF2B5EF4-FFF2-40B4-BE49-F238E27FC236}">
                  <a16:creationId xmlns:a16="http://schemas.microsoft.com/office/drawing/2014/main" id="{C51E13B0-54FA-4C07-A08D-0035E29D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2" name="Freeform: Shape 421">
              <a:extLst>
                <a:ext uri="{FF2B5EF4-FFF2-40B4-BE49-F238E27FC236}">
                  <a16:creationId xmlns:a16="http://schemas.microsoft.com/office/drawing/2014/main" id="{B23AA2A7-69AA-4892-8D19-6786784B89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23" name="Freeform: Shape 422">
              <a:extLst>
                <a:ext uri="{FF2B5EF4-FFF2-40B4-BE49-F238E27FC236}">
                  <a16:creationId xmlns:a16="http://schemas.microsoft.com/office/drawing/2014/main" id="{C22409CA-4103-489E-9A88-9E822AC42C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4" name="Freeform: Shape 423">
              <a:extLst>
                <a:ext uri="{FF2B5EF4-FFF2-40B4-BE49-F238E27FC236}">
                  <a16:creationId xmlns:a16="http://schemas.microsoft.com/office/drawing/2014/main" id="{2941B7FE-F0B4-4717-BE8E-31EE09F5C2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25" name="Freeform: Shape 424">
              <a:extLst>
                <a:ext uri="{FF2B5EF4-FFF2-40B4-BE49-F238E27FC236}">
                  <a16:creationId xmlns:a16="http://schemas.microsoft.com/office/drawing/2014/main" id="{AA36A1CD-E7E3-400D-BBA9-1B83634607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26" name="Freeform: Shape 425">
              <a:extLst>
                <a:ext uri="{FF2B5EF4-FFF2-40B4-BE49-F238E27FC236}">
                  <a16:creationId xmlns:a16="http://schemas.microsoft.com/office/drawing/2014/main" id="{42D8F4BE-D92B-483E-8049-5FDA3FD40C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427" name="Freeform: Shape 426">
              <a:extLst>
                <a:ext uri="{FF2B5EF4-FFF2-40B4-BE49-F238E27FC236}">
                  <a16:creationId xmlns:a16="http://schemas.microsoft.com/office/drawing/2014/main" id="{77725CAB-E398-42F8-A5E5-8ACED1B61E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28" name="Freeform: Shape 427">
              <a:extLst>
                <a:ext uri="{FF2B5EF4-FFF2-40B4-BE49-F238E27FC236}">
                  <a16:creationId xmlns:a16="http://schemas.microsoft.com/office/drawing/2014/main" id="{782EF470-319A-4DCA-AB6F-B4441DD59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429" name="Freeform: Shape 428">
              <a:extLst>
                <a:ext uri="{FF2B5EF4-FFF2-40B4-BE49-F238E27FC236}">
                  <a16:creationId xmlns:a16="http://schemas.microsoft.com/office/drawing/2014/main" id="{ECBF0AE1-7C37-4F3E-B37A-44CAD6900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30" name="Freeform: Shape 429">
              <a:extLst>
                <a:ext uri="{FF2B5EF4-FFF2-40B4-BE49-F238E27FC236}">
                  <a16:creationId xmlns:a16="http://schemas.microsoft.com/office/drawing/2014/main" id="{87EE399C-60A0-43AB-AD85-CAEDD25A8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1" name="Freeform: Shape 430">
              <a:extLst>
                <a:ext uri="{FF2B5EF4-FFF2-40B4-BE49-F238E27FC236}">
                  <a16:creationId xmlns:a16="http://schemas.microsoft.com/office/drawing/2014/main" id="{6DEF9E1C-0288-422F-9D39-B2B97B0BDF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2" name="Freeform: Shape 431">
              <a:extLst>
                <a:ext uri="{FF2B5EF4-FFF2-40B4-BE49-F238E27FC236}">
                  <a16:creationId xmlns:a16="http://schemas.microsoft.com/office/drawing/2014/main" id="{B9FD4213-CE93-46E6-A356-5C9B681A6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33" name="Freeform: Shape 432">
              <a:extLst>
                <a:ext uri="{FF2B5EF4-FFF2-40B4-BE49-F238E27FC236}">
                  <a16:creationId xmlns:a16="http://schemas.microsoft.com/office/drawing/2014/main" id="{32AF21C6-5C6A-4ADC-98CE-0C897306F1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4" name="Freeform: Shape 433">
              <a:extLst>
                <a:ext uri="{FF2B5EF4-FFF2-40B4-BE49-F238E27FC236}">
                  <a16:creationId xmlns:a16="http://schemas.microsoft.com/office/drawing/2014/main" id="{67C50FF0-A4F6-4B10-91CC-CC456891E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35" name="Freeform: Shape 434">
              <a:extLst>
                <a:ext uri="{FF2B5EF4-FFF2-40B4-BE49-F238E27FC236}">
                  <a16:creationId xmlns:a16="http://schemas.microsoft.com/office/drawing/2014/main" id="{DF34FC9E-632A-4B97-AB95-812ABD859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36" name="Freeform: Shape 435">
              <a:extLst>
                <a:ext uri="{FF2B5EF4-FFF2-40B4-BE49-F238E27FC236}">
                  <a16:creationId xmlns:a16="http://schemas.microsoft.com/office/drawing/2014/main" id="{6943D9D5-E01E-4A32-A5D1-AD61A32ECD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7" name="Freeform: Shape 436">
              <a:extLst>
                <a:ext uri="{FF2B5EF4-FFF2-40B4-BE49-F238E27FC236}">
                  <a16:creationId xmlns:a16="http://schemas.microsoft.com/office/drawing/2014/main" id="{5F93C502-F4AC-4D2C-A43D-85093C59A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38" name="Freeform: Shape 437">
              <a:extLst>
                <a:ext uri="{FF2B5EF4-FFF2-40B4-BE49-F238E27FC236}">
                  <a16:creationId xmlns:a16="http://schemas.microsoft.com/office/drawing/2014/main" id="{AFCADD6C-627D-43CE-9413-A793AAA085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39" name="Freeform: Shape 438">
              <a:extLst>
                <a:ext uri="{FF2B5EF4-FFF2-40B4-BE49-F238E27FC236}">
                  <a16:creationId xmlns:a16="http://schemas.microsoft.com/office/drawing/2014/main" id="{E7838A6E-823E-4306-9088-5AFE0912E1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0" name="Freeform: Shape 439">
              <a:extLst>
                <a:ext uri="{FF2B5EF4-FFF2-40B4-BE49-F238E27FC236}">
                  <a16:creationId xmlns:a16="http://schemas.microsoft.com/office/drawing/2014/main" id="{5F20A74B-CE15-4678-8E60-8983D4B53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41" name="Freeform: Shape 440">
              <a:extLst>
                <a:ext uri="{FF2B5EF4-FFF2-40B4-BE49-F238E27FC236}">
                  <a16:creationId xmlns:a16="http://schemas.microsoft.com/office/drawing/2014/main" id="{AB4409F0-44F9-411F-8711-53B028783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2" name="Freeform: Shape 441">
              <a:extLst>
                <a:ext uri="{FF2B5EF4-FFF2-40B4-BE49-F238E27FC236}">
                  <a16:creationId xmlns:a16="http://schemas.microsoft.com/office/drawing/2014/main" id="{64A642A9-686F-402A-920C-EDB02B2FE8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3" name="Freeform: Shape 442">
              <a:extLst>
                <a:ext uri="{FF2B5EF4-FFF2-40B4-BE49-F238E27FC236}">
                  <a16:creationId xmlns:a16="http://schemas.microsoft.com/office/drawing/2014/main" id="{B2B4D5D4-0C5C-4D98-9738-D245840A71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4" name="Freeform: Shape 443">
              <a:extLst>
                <a:ext uri="{FF2B5EF4-FFF2-40B4-BE49-F238E27FC236}">
                  <a16:creationId xmlns:a16="http://schemas.microsoft.com/office/drawing/2014/main" id="{F70D7430-18D9-4B8F-9F7A-308C701930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45" name="Freeform: Shape 444">
              <a:extLst>
                <a:ext uri="{FF2B5EF4-FFF2-40B4-BE49-F238E27FC236}">
                  <a16:creationId xmlns:a16="http://schemas.microsoft.com/office/drawing/2014/main" id="{764FC2A4-5817-4FA0-A4A7-6653D1DA60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6" name="Freeform: Shape 445">
              <a:extLst>
                <a:ext uri="{FF2B5EF4-FFF2-40B4-BE49-F238E27FC236}">
                  <a16:creationId xmlns:a16="http://schemas.microsoft.com/office/drawing/2014/main" id="{84DCF9E7-E283-43A0-9C25-F70016263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47" name="Freeform: Shape 446">
              <a:extLst>
                <a:ext uri="{FF2B5EF4-FFF2-40B4-BE49-F238E27FC236}">
                  <a16:creationId xmlns:a16="http://schemas.microsoft.com/office/drawing/2014/main" id="{A24478FE-2D73-495D-A2CE-6D1D87C25A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8" name="Freeform: Shape 447">
              <a:extLst>
                <a:ext uri="{FF2B5EF4-FFF2-40B4-BE49-F238E27FC236}">
                  <a16:creationId xmlns:a16="http://schemas.microsoft.com/office/drawing/2014/main" id="{024EF5F2-46E7-4950-93D0-371415B787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49" name="Freeform: Shape 448">
              <a:extLst>
                <a:ext uri="{FF2B5EF4-FFF2-40B4-BE49-F238E27FC236}">
                  <a16:creationId xmlns:a16="http://schemas.microsoft.com/office/drawing/2014/main" id="{F1E76799-6B37-47A7-B311-D4AD1BB560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0" name="Freeform: Shape 449">
              <a:extLst>
                <a:ext uri="{FF2B5EF4-FFF2-40B4-BE49-F238E27FC236}">
                  <a16:creationId xmlns:a16="http://schemas.microsoft.com/office/drawing/2014/main" id="{18E48635-AD82-4B9C-BD64-E19D0DCD3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51" name="Freeform: Shape 450">
              <a:extLst>
                <a:ext uri="{FF2B5EF4-FFF2-40B4-BE49-F238E27FC236}">
                  <a16:creationId xmlns:a16="http://schemas.microsoft.com/office/drawing/2014/main" id="{FFE8012D-8F5A-48C7-A667-EF1782E176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2" name="Freeform: Shape 451">
              <a:extLst>
                <a:ext uri="{FF2B5EF4-FFF2-40B4-BE49-F238E27FC236}">
                  <a16:creationId xmlns:a16="http://schemas.microsoft.com/office/drawing/2014/main" id="{24D6A3A1-CDCE-458B-B3ED-792E80025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53" name="Freeform: Shape 452">
              <a:extLst>
                <a:ext uri="{FF2B5EF4-FFF2-40B4-BE49-F238E27FC236}">
                  <a16:creationId xmlns:a16="http://schemas.microsoft.com/office/drawing/2014/main" id="{CD8FB40D-7336-4F24-9F28-25EC9AE6C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4" name="Freeform: Shape 453">
              <a:extLst>
                <a:ext uri="{FF2B5EF4-FFF2-40B4-BE49-F238E27FC236}">
                  <a16:creationId xmlns:a16="http://schemas.microsoft.com/office/drawing/2014/main" id="{75683C3C-C038-49EA-9635-AC7B82AF25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5" name="Freeform: Shape 454">
              <a:extLst>
                <a:ext uri="{FF2B5EF4-FFF2-40B4-BE49-F238E27FC236}">
                  <a16:creationId xmlns:a16="http://schemas.microsoft.com/office/drawing/2014/main" id="{6286FF4B-0471-47B5-AA6C-8BA5CC04D9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6" name="Freeform: Shape 455">
              <a:extLst>
                <a:ext uri="{FF2B5EF4-FFF2-40B4-BE49-F238E27FC236}">
                  <a16:creationId xmlns:a16="http://schemas.microsoft.com/office/drawing/2014/main" id="{CEB73580-6577-4A7A-A7EA-E79093D9DC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57" name="Freeform: Shape 456">
              <a:extLst>
                <a:ext uri="{FF2B5EF4-FFF2-40B4-BE49-F238E27FC236}">
                  <a16:creationId xmlns:a16="http://schemas.microsoft.com/office/drawing/2014/main" id="{9E97866D-632F-4778-992C-F2750D6087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8" name="Freeform: Shape 457">
              <a:extLst>
                <a:ext uri="{FF2B5EF4-FFF2-40B4-BE49-F238E27FC236}">
                  <a16:creationId xmlns:a16="http://schemas.microsoft.com/office/drawing/2014/main" id="{5A7AC897-3ADD-4A69-A122-EA6F8EFD2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59" name="Freeform: Shape 458">
              <a:extLst>
                <a:ext uri="{FF2B5EF4-FFF2-40B4-BE49-F238E27FC236}">
                  <a16:creationId xmlns:a16="http://schemas.microsoft.com/office/drawing/2014/main" id="{06C3FE79-4EEC-4CF3-92A0-F6BC9F8B4C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Segnaposto contenuto 2">
            <a:extLst>
              <a:ext uri="{FF2B5EF4-FFF2-40B4-BE49-F238E27FC236}">
                <a16:creationId xmlns:a16="http://schemas.microsoft.com/office/drawing/2014/main" id="{63B808B7-1A35-4789-94E9-C8F00D206D6E}"/>
              </a:ext>
            </a:extLst>
          </p:cNvPr>
          <p:cNvSpPr>
            <a:spLocks noGrp="1"/>
          </p:cNvSpPr>
          <p:nvPr>
            <p:ph idx="1"/>
          </p:nvPr>
        </p:nvSpPr>
        <p:spPr>
          <a:xfrm>
            <a:off x="6477270" y="1130846"/>
            <a:ext cx="5394690" cy="5082340"/>
          </a:xfrm>
        </p:spPr>
        <p:txBody>
          <a:bodyPr>
            <a:normAutofit/>
          </a:bodyPr>
          <a:lstStyle/>
          <a:p>
            <a:pPr marL="0" indent="0">
              <a:buNone/>
            </a:pPr>
            <a:r>
              <a:rPr lang="en-US" sz="1800" b="0" i="0" dirty="0">
                <a:solidFill>
                  <a:schemeClr val="bg1"/>
                </a:solidFill>
                <a:effectLst/>
                <a:latin typeface="+mj-lt"/>
              </a:rPr>
              <a:t>Being online has so many benefits. However, like many things in life, it comes with risks. If you experience cyberbullying, you may want to delete certain apps or stay offline for a while to give yourself time to recover but you did nothing wrong, so why should you be disadvantaged? </a:t>
            </a:r>
          </a:p>
          <a:p>
            <a:pPr marL="0" indent="0">
              <a:buNone/>
            </a:pPr>
            <a:r>
              <a:rPr lang="en-US" sz="1800" b="0" i="0" dirty="0">
                <a:solidFill>
                  <a:schemeClr val="bg1"/>
                </a:solidFill>
                <a:effectLst/>
                <a:latin typeface="+mj-lt"/>
              </a:rPr>
              <a:t>We all want cyberbullying to stop so we need to be thoughtful about what we share or say that may hurt others and we need to be kind to one another online and in real life. </a:t>
            </a:r>
          </a:p>
          <a:p>
            <a:pPr marL="0" indent="0">
              <a:buNone/>
            </a:pPr>
            <a:r>
              <a:rPr lang="en-US" sz="1800" b="0" i="0" dirty="0">
                <a:solidFill>
                  <a:schemeClr val="bg1"/>
                </a:solidFill>
                <a:effectLst/>
                <a:latin typeface="+mj-lt"/>
              </a:rPr>
              <a:t>Think twice before posting or sharing anything online – it may stay online forever and could be used to harm you later. Don’t give out personal details such as your address, telephone number or the name of your school.</a:t>
            </a:r>
            <a:endParaRPr lang="it-IT" sz="1800" dirty="0">
              <a:solidFill>
                <a:schemeClr val="bg1"/>
              </a:solidFill>
              <a:latin typeface="+mj-lt"/>
            </a:endParaRPr>
          </a:p>
        </p:txBody>
      </p:sp>
    </p:spTree>
    <p:extLst>
      <p:ext uri="{BB962C8B-B14F-4D97-AF65-F5344CB8AC3E}">
        <p14:creationId xmlns:p14="http://schemas.microsoft.com/office/powerpoint/2010/main" val="1836921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2" name="Rectangle 7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AA1A3A51-5041-4654-B53F-9332A6988399}"/>
              </a:ext>
            </a:extLst>
          </p:cNvPr>
          <p:cNvSpPr>
            <a:spLocks noGrp="1"/>
          </p:cNvSpPr>
          <p:nvPr>
            <p:ph type="title"/>
          </p:nvPr>
        </p:nvSpPr>
        <p:spPr>
          <a:xfrm>
            <a:off x="946521" y="396117"/>
            <a:ext cx="5217172" cy="1158857"/>
          </a:xfrm>
        </p:spPr>
        <p:txBody>
          <a:bodyPr anchor="b">
            <a:normAutofit/>
          </a:bodyPr>
          <a:lstStyle/>
          <a:p>
            <a:r>
              <a:rPr lang="it-IT" sz="3700" b="0" i="0" err="1">
                <a:effectLst/>
                <a:latin typeface="Playbill" panose="040506030A0602020202" pitchFamily="82" charset="0"/>
              </a:rPr>
              <a:t>Punishment</a:t>
            </a:r>
            <a:r>
              <a:rPr lang="it-IT" sz="3700" err="1">
                <a:latin typeface="Playbill" panose="040506030A0602020202" pitchFamily="82" charset="0"/>
              </a:rPr>
              <a:t>s</a:t>
            </a:r>
            <a:r>
              <a:rPr lang="it-IT" sz="3700">
                <a:latin typeface="Playbill" panose="040506030A0602020202" pitchFamily="82" charset="0"/>
              </a:rPr>
              <a:t> </a:t>
            </a:r>
            <a:r>
              <a:rPr lang="it-IT" sz="3700" b="0" i="0">
                <a:effectLst/>
                <a:latin typeface="Playbill" panose="040506030A0602020202" pitchFamily="82" charset="0"/>
              </a:rPr>
              <a:t>for </a:t>
            </a:r>
            <a:r>
              <a:rPr lang="it-IT" sz="3700" b="0" i="0" err="1">
                <a:effectLst/>
                <a:latin typeface="Playbill" panose="040506030A0602020202" pitchFamily="82" charset="0"/>
              </a:rPr>
              <a:t>cyberbullying</a:t>
            </a:r>
            <a:br>
              <a:rPr lang="it-IT" sz="3700" b="0" i="0">
                <a:effectLst/>
                <a:latin typeface="Roboto"/>
              </a:rPr>
            </a:br>
            <a:endParaRPr lang="it-IT" sz="3700" dirty="0"/>
          </a:p>
        </p:txBody>
      </p:sp>
      <p:grpSp>
        <p:nvGrpSpPr>
          <p:cNvPr id="7173" name="Group 72">
            <a:extLst>
              <a:ext uri="{FF2B5EF4-FFF2-40B4-BE49-F238E27FC236}">
                <a16:creationId xmlns:a16="http://schemas.microsoft.com/office/drawing/2014/main" id="{268C940D-4516-4630-B49F-65C1A82FEA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91258" y="619275"/>
            <a:ext cx="932200" cy="932200"/>
            <a:chOff x="10791258" y="619275"/>
            <a:chExt cx="932200" cy="932200"/>
          </a:xfrm>
        </p:grpSpPr>
        <p:sp>
          <p:nvSpPr>
            <p:cNvPr id="7174" name="Graphic 212">
              <a:extLst>
                <a:ext uri="{FF2B5EF4-FFF2-40B4-BE49-F238E27FC236}">
                  <a16:creationId xmlns:a16="http://schemas.microsoft.com/office/drawing/2014/main" id="{160C130F-E752-44CF-98A8-75490C2A2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7175" name="Graphic 212">
              <a:extLst>
                <a:ext uri="{FF2B5EF4-FFF2-40B4-BE49-F238E27FC236}">
                  <a16:creationId xmlns:a16="http://schemas.microsoft.com/office/drawing/2014/main" id="{9690DAC5-9FBA-4943-959B-751AF2B46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grpSp>
        <p:nvGrpSpPr>
          <p:cNvPr id="7176" name="Group 76">
            <a:extLst>
              <a:ext uri="{FF2B5EF4-FFF2-40B4-BE49-F238E27FC236}">
                <a16:creationId xmlns:a16="http://schemas.microsoft.com/office/drawing/2014/main" id="{C93F2521-5FCA-4EE4-ADB9-C71AB81B88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91531" y="1216299"/>
            <a:ext cx="1598829" cy="531293"/>
            <a:chOff x="6491531" y="1420258"/>
            <a:chExt cx="1598829" cy="531293"/>
          </a:xfrm>
          <a:solidFill>
            <a:schemeClr val="tx1"/>
          </a:solidFill>
        </p:grpSpPr>
        <p:grpSp>
          <p:nvGrpSpPr>
            <p:cNvPr id="7177" name="Graphic 190">
              <a:extLst>
                <a:ext uri="{FF2B5EF4-FFF2-40B4-BE49-F238E27FC236}">
                  <a16:creationId xmlns:a16="http://schemas.microsoft.com/office/drawing/2014/main" id="{701F4A7E-EE52-4FFF-847D-941A57F6EDA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491531" y="1420258"/>
              <a:ext cx="1598829" cy="531293"/>
              <a:chOff x="2504802" y="1755501"/>
              <a:chExt cx="1598829" cy="531293"/>
            </a:xfrm>
            <a:grpFill/>
          </p:grpSpPr>
          <p:sp>
            <p:nvSpPr>
              <p:cNvPr id="7178" name="Freeform: Shape 81">
                <a:extLst>
                  <a:ext uri="{FF2B5EF4-FFF2-40B4-BE49-F238E27FC236}">
                    <a16:creationId xmlns:a16="http://schemas.microsoft.com/office/drawing/2014/main" id="{44C45BFB-2AD2-45F8-9F4B-9151A686E7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7179" name="Freeform: Shape 82">
                <a:extLst>
                  <a:ext uri="{FF2B5EF4-FFF2-40B4-BE49-F238E27FC236}">
                    <a16:creationId xmlns:a16="http://schemas.microsoft.com/office/drawing/2014/main" id="{82FD8094-5F5E-411D-96E3-0D8E76B94F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grpSp>
          <p:nvGrpSpPr>
            <p:cNvPr id="7180" name="Graphic 190">
              <a:extLst>
                <a:ext uri="{FF2B5EF4-FFF2-40B4-BE49-F238E27FC236}">
                  <a16:creationId xmlns:a16="http://schemas.microsoft.com/office/drawing/2014/main" id="{F3FB933A-7D1C-4A1F-9589-2006261FD96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491531" y="1420258"/>
              <a:ext cx="1598829" cy="531293"/>
              <a:chOff x="2504802" y="1755501"/>
              <a:chExt cx="1598829" cy="531293"/>
            </a:xfrm>
            <a:grpFill/>
          </p:grpSpPr>
          <p:sp>
            <p:nvSpPr>
              <p:cNvPr id="80" name="Freeform: Shape 79">
                <a:extLst>
                  <a:ext uri="{FF2B5EF4-FFF2-40B4-BE49-F238E27FC236}">
                    <a16:creationId xmlns:a16="http://schemas.microsoft.com/office/drawing/2014/main" id="{965C4036-D195-4D1E-B436-A0379596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7181" name="Freeform: Shape 80">
                <a:extLst>
                  <a:ext uri="{FF2B5EF4-FFF2-40B4-BE49-F238E27FC236}">
                    <a16:creationId xmlns:a16="http://schemas.microsoft.com/office/drawing/2014/main" id="{54F38E9F-35FC-437D-BE4E-33FDF60565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grpSp>
      <p:pic>
        <p:nvPicPr>
          <p:cNvPr id="7170" name="Picture 2" descr="The Major Problem with New York's Cyberbullying Bill | Bennat Berger">
            <a:extLst>
              <a:ext uri="{FF2B5EF4-FFF2-40B4-BE49-F238E27FC236}">
                <a16:creationId xmlns:a16="http://schemas.microsoft.com/office/drawing/2014/main" id="{A114C7C8-41C6-4819-9608-61D4EF3BF1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83" r="23339" b="1"/>
          <a:stretch/>
        </p:blipFill>
        <p:spPr bwMode="auto">
          <a:xfrm>
            <a:off x="7253021" y="1820334"/>
            <a:ext cx="3555043" cy="3217333"/>
          </a:xfrm>
          <a:prstGeom prst="rect">
            <a:avLst/>
          </a:prstGeom>
          <a:noFill/>
          <a:extLst>
            <a:ext uri="{909E8E84-426E-40DD-AFC4-6F175D3DCCD1}">
              <a14:hiddenFill xmlns:a14="http://schemas.microsoft.com/office/drawing/2010/main">
                <a:solidFill>
                  <a:srgbClr val="FFFFFF"/>
                </a:solidFill>
              </a14:hiddenFill>
            </a:ext>
          </a:extLst>
        </p:spPr>
      </p:pic>
      <p:grpSp>
        <p:nvGrpSpPr>
          <p:cNvPr id="7182" name="Group 84">
            <a:extLst>
              <a:ext uri="{FF2B5EF4-FFF2-40B4-BE49-F238E27FC236}">
                <a16:creationId xmlns:a16="http://schemas.microsoft.com/office/drawing/2014/main" id="{2B7E220D-70BE-46E1-87EA-9239C10828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54385" y="4466592"/>
            <a:ext cx="1443404" cy="1443428"/>
            <a:chOff x="10154385" y="4452524"/>
            <a:chExt cx="1443404" cy="1443428"/>
          </a:xfrm>
          <a:solidFill>
            <a:schemeClr val="tx1"/>
          </a:solidFill>
        </p:grpSpPr>
        <p:grpSp>
          <p:nvGrpSpPr>
            <p:cNvPr id="7183" name="Graphic 4">
              <a:extLst>
                <a:ext uri="{FF2B5EF4-FFF2-40B4-BE49-F238E27FC236}">
                  <a16:creationId xmlns:a16="http://schemas.microsoft.com/office/drawing/2014/main" id="{FC1A5110-77D2-40E7-81AD-268BA675FE7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154385" y="4452524"/>
              <a:ext cx="1443404" cy="1443428"/>
              <a:chOff x="5734037" y="3067039"/>
              <a:chExt cx="724483" cy="724489"/>
            </a:xfrm>
            <a:grpFill/>
          </p:grpSpPr>
          <p:sp>
            <p:nvSpPr>
              <p:cNvPr id="257" name="Freeform: Shape 256">
                <a:extLst>
                  <a:ext uri="{FF2B5EF4-FFF2-40B4-BE49-F238E27FC236}">
                    <a16:creationId xmlns:a16="http://schemas.microsoft.com/office/drawing/2014/main" id="{4FA2A3FD-1B3F-42AF-BC02-85F36E0565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7AD487CA-8FBC-4540-AC49-97AE50C65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0D84CF57-47D1-43F3-A27F-4554C8874D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CBEE7FBD-98AD-4AD4-8928-24BF44632D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84FD382E-B389-4D8F-A55E-6DFA291F0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98382AB7-ABEA-406A-BC9C-E929CB72C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687410AC-739F-4AF0-B3F3-BA1EE2D84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297F7ECB-7025-4A18-B6C1-9A8F179D8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E8BF277F-8AC7-4B9F-A748-658BC32F4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3861EEE4-BFC2-47F9-B33D-2CF7EF91D1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6EDB4948-A661-493E-A726-89FD160435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690295D3-F01C-40D4-AC18-38CDB597D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DE279E4F-F139-423E-AF42-7C309EE9E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BE503EF8-F0B7-4F0E-B82E-742BB8DB8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8BF1F2E6-2E0A-4F5C-AF29-167B9214D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D465F6F4-1BA9-4F7B-9980-3571C7C5CC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FFF3428D-3135-4073-AB27-8292AA421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2EE4FAE5-DC40-43E2-BACB-84C2CCDA3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97E1E565-91F8-469C-998D-413D4E3D0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7AADD30B-6564-45CD-A760-00AD0ED73C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3B9ABBD5-5E76-4812-A4CF-2A8B16ADA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2F97912E-EDA5-4A75-A106-B25426BB66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A8D15062-DCA7-43EE-AB75-CD9C80F379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80EB5712-3433-46B4-A8DF-04A8D03E3E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6F3BFE28-EB41-4640-802B-FAA4F7378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203F4E0E-E3AE-4B10-B1BC-529CC3CD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1B83F41D-7419-46EC-8C00-37127DC3A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9991303F-ED54-4483-97A9-3143D1CA7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0B99A87F-D826-40DC-B688-B209D5253B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3CB798D6-E3C9-41B2-8F20-F0CF870681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9CF03CDA-070F-49AE-B37C-4D08A1BAD2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D4CBFC42-413D-4BC6-9BEA-078040C01E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24A02437-3BDD-4242-9C52-0DB006A35E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7209D1D0-DC11-43F3-8050-D8C01D3B62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8A37369D-62F1-4A67-B1A1-658CBED41D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68CD3744-B811-40BE-B10F-4D5B1AA93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3048B8EA-2CD0-40CF-B570-BD99E0F77C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2D8EA840-350B-405A-A1BB-40D93A00ED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6BFAC7FE-90ED-4400-9E88-D3EB802CF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F8A49AFF-4D6A-4290-A811-6ADBC2A2A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A5267CD0-3312-488A-ADC9-2A215FC9B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734AF3AE-4171-471C-AFDE-0A4B563D9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9761283D-6867-470C-85BB-833A5997B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232907EC-87D6-4A76-97C7-ED83798B87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9AE06A14-FDDB-4888-9F8A-C027B6FC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408FBBF8-91F0-43DF-84FE-8585BD4C01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40F8B312-3204-4812-9CED-599503CC0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B3163C36-49A9-42CD-84AB-945A54810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C737819E-C741-419C-8B07-6CBF226F4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86094C82-164A-490B-A711-CBC5914A7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B97614F7-51E5-4AEF-B768-8C452874D2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B6227872-28BD-445D-96AD-EF00622F8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C1DC2CF0-2FA0-43FC-9509-0C6DB072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9795B481-57FF-4E8E-83AA-E5D2E3E2F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148378AF-5FAD-46E5-9709-EA405E6749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A673CCD4-0D19-45A5-A1E8-0C6F8E2C41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EE686E15-638D-450E-BD41-9EEC16695B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19970629-2923-493A-A315-FA7EDF131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D8839461-CBD3-4A9A-BBCF-09A883587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06ACA65A-A638-4499-9A58-4BBB2D8502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1E2A7DEF-7652-4468-8E3F-6FF0C0A9F9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B20F00C4-6808-4F91-8495-A7C27E49A1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4254291C-CB21-424F-AF32-0C70F16421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C6D37468-BE92-4741-86A9-1417F2AA4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2A361414-EF46-4101-B08C-BA761D10D3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62B99449-370E-4EEE-9DB6-159197F278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FAA977E9-699A-4D73-B0CF-CE0C4EB20C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9EDD115C-F555-4352-B8FB-C7F9829FA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9454379A-04D7-4413-8E59-262DB6BCD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8E65F25A-79A5-4F0D-A340-475979F28C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838E1E5B-3968-49BD-843C-C8C0F44C6E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94CA466D-7602-4464-BAB2-071A59F8A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4A1357E7-09DA-4B68-A637-F277764E9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1EFCA436-DAC9-4B9E-82BE-E0DE3F5C8A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FA482722-F397-4F01-97DD-D018FE637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5CF6C289-6A1B-4031-84CC-4DA52D08ED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42F190D1-D9E1-46D5-A212-6560B860B6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08ADD086-4DD1-4EBA-BC75-CD93AE4D44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75A280D7-478F-468E-9644-B09B8FDEB7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C9BE9354-BB23-458F-9AE3-DD8AC4F1E6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861A354D-F521-44EF-9140-7393D26D2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C76B3340-3BF4-4FB9-B7FA-751617C73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C802BF6D-7C7F-41BF-B0CA-C5E6AFABB3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712FB0EF-009B-4384-BD25-D3C6EBCC97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922F2BA9-9373-465D-8F24-F58DB9B1B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4FAD72B3-1B8B-4B05-B201-419A776FB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AC81E68B-1417-445D-9B51-60A0F91E5B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7D5A9E27-E07F-4466-9021-D25D85CDC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CF5DC41D-2B9C-4659-9F3E-C3A2BDE8B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5AA3263F-DADF-4BDD-82AC-F44BC4FE0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8999662B-626A-4D98-920C-CDA407F83B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D6C410A6-2F1A-4222-8D50-2781C5D7E5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9221CD39-A736-45F1-92AA-8533C1D277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B3025FBC-7A41-410A-AC63-DD483277D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09A5D562-F236-406C-A6FF-163F8FE290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98086E1B-8B11-4A2D-BB70-33C51E476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7B908F0B-B32A-46B3-8587-82EC271B8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B2687ECF-D561-41B0-AD3C-7F627A412B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F7F6218A-89E1-41D8-8C8C-6CF0F70F5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CAFE4E14-C851-4334-9F44-DFD70DD46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7011BCD2-D4B9-4726-8FF7-FF4B12983A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D21E20DA-52FD-41FC-AB37-5468D9F208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69EB0F03-97F9-4207-9552-FD5F92185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F1675131-367D-4E22-8170-BE1BCA565B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61" name="Freeform: Shape 360">
                <a:extLst>
                  <a:ext uri="{FF2B5EF4-FFF2-40B4-BE49-F238E27FC236}">
                    <a16:creationId xmlns:a16="http://schemas.microsoft.com/office/drawing/2014/main" id="{8CA3664D-20A4-4FCC-9CD3-E7A452C5B4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2" name="Freeform: Shape 361">
                <a:extLst>
                  <a:ext uri="{FF2B5EF4-FFF2-40B4-BE49-F238E27FC236}">
                    <a16:creationId xmlns:a16="http://schemas.microsoft.com/office/drawing/2014/main" id="{A9515CFE-D1C5-4594-A572-DB2235C694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DCFB6755-EA85-4DA9-A570-59F500E95F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4" name="Freeform: Shape 363">
                <a:extLst>
                  <a:ext uri="{FF2B5EF4-FFF2-40B4-BE49-F238E27FC236}">
                    <a16:creationId xmlns:a16="http://schemas.microsoft.com/office/drawing/2014/main" id="{824F6828-D6CE-44D4-BF48-6FA7F58862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97E302B6-BC6F-4DF5-B1FA-3BEE992671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42327E29-F07F-4C06-A1E3-19EBCABEE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7" name="Freeform: Shape 366">
                <a:extLst>
                  <a:ext uri="{FF2B5EF4-FFF2-40B4-BE49-F238E27FC236}">
                    <a16:creationId xmlns:a16="http://schemas.microsoft.com/office/drawing/2014/main" id="{1FF70127-1DB3-4507-ABD4-BE6242907A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8" name="Freeform: Shape 367">
                <a:extLst>
                  <a:ext uri="{FF2B5EF4-FFF2-40B4-BE49-F238E27FC236}">
                    <a16:creationId xmlns:a16="http://schemas.microsoft.com/office/drawing/2014/main" id="{9655D743-D6D1-4AAF-8644-B7B6053308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9" name="Freeform: Shape 368">
                <a:extLst>
                  <a:ext uri="{FF2B5EF4-FFF2-40B4-BE49-F238E27FC236}">
                    <a16:creationId xmlns:a16="http://schemas.microsoft.com/office/drawing/2014/main" id="{AEB3D1EA-07D1-4406-BF5A-AEA41D7D2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70" name="Freeform: Shape 369">
                <a:extLst>
                  <a:ext uri="{FF2B5EF4-FFF2-40B4-BE49-F238E27FC236}">
                    <a16:creationId xmlns:a16="http://schemas.microsoft.com/office/drawing/2014/main" id="{0DFB99DC-1A5F-455D-9AD5-B84298D1C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30CD14F4-787A-4CB1-87CB-FD4A28816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2" name="Freeform: Shape 371">
                <a:extLst>
                  <a:ext uri="{FF2B5EF4-FFF2-40B4-BE49-F238E27FC236}">
                    <a16:creationId xmlns:a16="http://schemas.microsoft.com/office/drawing/2014/main" id="{A23CE74A-BDFD-4B56-84CA-734581FCF2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3" name="Freeform: Shape 372">
                <a:extLst>
                  <a:ext uri="{FF2B5EF4-FFF2-40B4-BE49-F238E27FC236}">
                    <a16:creationId xmlns:a16="http://schemas.microsoft.com/office/drawing/2014/main" id="{9E4FE61F-77E6-40E1-97B9-2B88B7CE9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3C5471DE-7760-4942-9752-D8676B2BED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AFC6266D-DA02-4614-88F2-7077DCC291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AE1A43A2-78D9-4279-B715-FED7BD94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A2B18DEA-1741-42E2-9097-7B5DE00183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8" name="Freeform: Shape 377">
                <a:extLst>
                  <a:ext uri="{FF2B5EF4-FFF2-40B4-BE49-F238E27FC236}">
                    <a16:creationId xmlns:a16="http://schemas.microsoft.com/office/drawing/2014/main" id="{A78E9B74-5DCA-4B60-89A6-2B3A85E24A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9" name="Freeform: Shape 378">
                <a:extLst>
                  <a:ext uri="{FF2B5EF4-FFF2-40B4-BE49-F238E27FC236}">
                    <a16:creationId xmlns:a16="http://schemas.microsoft.com/office/drawing/2014/main" id="{057B4547-96DD-4BA0-994D-C76DE93AD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30454D66-4E7A-44FE-9822-3D34133AB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29051627-5724-440D-8B81-D4F83BE986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2" name="Freeform: Shape 381">
                <a:extLst>
                  <a:ext uri="{FF2B5EF4-FFF2-40B4-BE49-F238E27FC236}">
                    <a16:creationId xmlns:a16="http://schemas.microsoft.com/office/drawing/2014/main" id="{38507626-34D1-4BBF-B9EF-BDE8BBBFD6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3" name="Freeform: Shape 382">
                <a:extLst>
                  <a:ext uri="{FF2B5EF4-FFF2-40B4-BE49-F238E27FC236}">
                    <a16:creationId xmlns:a16="http://schemas.microsoft.com/office/drawing/2014/main" id="{209CB8E9-BC41-4D95-B65F-8285256AD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84" name="Freeform: Shape 383">
                <a:extLst>
                  <a:ext uri="{FF2B5EF4-FFF2-40B4-BE49-F238E27FC236}">
                    <a16:creationId xmlns:a16="http://schemas.microsoft.com/office/drawing/2014/main" id="{FB597DBE-D5A0-45B1-A659-8452BF04A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85" name="Freeform: Shape 384">
                <a:extLst>
                  <a:ext uri="{FF2B5EF4-FFF2-40B4-BE49-F238E27FC236}">
                    <a16:creationId xmlns:a16="http://schemas.microsoft.com/office/drawing/2014/main" id="{053D2250-26AE-4ED4-8644-0A23D1CBC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6" name="Freeform: Shape 385">
                <a:extLst>
                  <a:ext uri="{FF2B5EF4-FFF2-40B4-BE49-F238E27FC236}">
                    <a16:creationId xmlns:a16="http://schemas.microsoft.com/office/drawing/2014/main" id="{932173CC-8796-4913-BFB5-DEABBA8553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a16="http://schemas.microsoft.com/office/drawing/2014/main" id="{79FC0C90-AECD-45F4-8BAD-CA3DAC393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8" name="Freeform: Shape 387">
                <a:extLst>
                  <a:ext uri="{FF2B5EF4-FFF2-40B4-BE49-F238E27FC236}">
                    <a16:creationId xmlns:a16="http://schemas.microsoft.com/office/drawing/2014/main" id="{9475113E-1AC5-4621-A394-9D0657FC01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89" name="Freeform: Shape 388">
                <a:extLst>
                  <a:ext uri="{FF2B5EF4-FFF2-40B4-BE49-F238E27FC236}">
                    <a16:creationId xmlns:a16="http://schemas.microsoft.com/office/drawing/2014/main" id="{EF8491AB-6DD8-4293-B4D7-550388F1BB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1851A60B-8BBD-4C38-9143-0AF1DC783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91" name="Freeform: Shape 390">
                <a:extLst>
                  <a:ext uri="{FF2B5EF4-FFF2-40B4-BE49-F238E27FC236}">
                    <a16:creationId xmlns:a16="http://schemas.microsoft.com/office/drawing/2014/main" id="{B9810BA7-727E-4871-A866-A0CD5EE6CD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E2252C24-7565-4F9E-81B7-F0385F30CB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93" name="Freeform: Shape 392">
                <a:extLst>
                  <a:ext uri="{FF2B5EF4-FFF2-40B4-BE49-F238E27FC236}">
                    <a16:creationId xmlns:a16="http://schemas.microsoft.com/office/drawing/2014/main" id="{91095F58-4C7C-4261-AF74-4C8BEA99F8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94" name="Freeform: Shape 393">
                <a:extLst>
                  <a:ext uri="{FF2B5EF4-FFF2-40B4-BE49-F238E27FC236}">
                    <a16:creationId xmlns:a16="http://schemas.microsoft.com/office/drawing/2014/main" id="{A79FED60-FFC3-4420-BB54-25D7E3D20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95" name="Freeform: Shape 394">
                <a:extLst>
                  <a:ext uri="{FF2B5EF4-FFF2-40B4-BE49-F238E27FC236}">
                    <a16:creationId xmlns:a16="http://schemas.microsoft.com/office/drawing/2014/main" id="{1B619CEC-F915-4E63-AF98-E4212F9F66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96" name="Freeform: Shape 395">
                <a:extLst>
                  <a:ext uri="{FF2B5EF4-FFF2-40B4-BE49-F238E27FC236}">
                    <a16:creationId xmlns:a16="http://schemas.microsoft.com/office/drawing/2014/main" id="{03FBB620-A91A-4FF4-B380-DC4FEC600F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7" name="Freeform: Shape 396">
                <a:extLst>
                  <a:ext uri="{FF2B5EF4-FFF2-40B4-BE49-F238E27FC236}">
                    <a16:creationId xmlns:a16="http://schemas.microsoft.com/office/drawing/2014/main" id="{912F7E0D-8362-4060-BB77-EC596B279A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8" name="Freeform: Shape 397">
                <a:extLst>
                  <a:ext uri="{FF2B5EF4-FFF2-40B4-BE49-F238E27FC236}">
                    <a16:creationId xmlns:a16="http://schemas.microsoft.com/office/drawing/2014/main" id="{4F11F9EE-F36A-4206-AE5B-60825B153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99" name="Freeform: Shape 398">
                <a:extLst>
                  <a:ext uri="{FF2B5EF4-FFF2-40B4-BE49-F238E27FC236}">
                    <a16:creationId xmlns:a16="http://schemas.microsoft.com/office/drawing/2014/main" id="{F342A80B-ACB4-4C6F-8250-212611A28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0" name="Freeform: Shape 399">
                <a:extLst>
                  <a:ext uri="{FF2B5EF4-FFF2-40B4-BE49-F238E27FC236}">
                    <a16:creationId xmlns:a16="http://schemas.microsoft.com/office/drawing/2014/main" id="{D4EC40C9-93C0-498E-A05D-17EF46BB9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01" name="Freeform: Shape 400">
                <a:extLst>
                  <a:ext uri="{FF2B5EF4-FFF2-40B4-BE49-F238E27FC236}">
                    <a16:creationId xmlns:a16="http://schemas.microsoft.com/office/drawing/2014/main" id="{E42CF2F2-4895-495A-B10B-EE6C93BDB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402" name="Freeform: Shape 401">
                <a:extLst>
                  <a:ext uri="{FF2B5EF4-FFF2-40B4-BE49-F238E27FC236}">
                    <a16:creationId xmlns:a16="http://schemas.microsoft.com/office/drawing/2014/main" id="{2AFEDFDC-CB51-46B4-8294-26B55F973A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3" name="Freeform: Shape 402">
                <a:extLst>
                  <a:ext uri="{FF2B5EF4-FFF2-40B4-BE49-F238E27FC236}">
                    <a16:creationId xmlns:a16="http://schemas.microsoft.com/office/drawing/2014/main" id="{AD19ED5F-B560-4366-AD14-9EC71C7ED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4" name="Freeform: Shape 403">
                <a:extLst>
                  <a:ext uri="{FF2B5EF4-FFF2-40B4-BE49-F238E27FC236}">
                    <a16:creationId xmlns:a16="http://schemas.microsoft.com/office/drawing/2014/main" id="{42E95D3F-2E55-4021-9D6F-B6E7224C9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05" name="Freeform: Shape 404">
                <a:extLst>
                  <a:ext uri="{FF2B5EF4-FFF2-40B4-BE49-F238E27FC236}">
                    <a16:creationId xmlns:a16="http://schemas.microsoft.com/office/drawing/2014/main" id="{F45660DB-2DA2-4937-B362-69FA55D2B5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6" name="Freeform: Shape 405">
                <a:extLst>
                  <a:ext uri="{FF2B5EF4-FFF2-40B4-BE49-F238E27FC236}">
                    <a16:creationId xmlns:a16="http://schemas.microsoft.com/office/drawing/2014/main" id="{FA488514-5D26-42FF-BD81-E9F2E1DE3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07" name="Freeform: Shape 406">
                <a:extLst>
                  <a:ext uri="{FF2B5EF4-FFF2-40B4-BE49-F238E27FC236}">
                    <a16:creationId xmlns:a16="http://schemas.microsoft.com/office/drawing/2014/main" id="{421E4366-604D-4893-BE4C-08D448A06C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8" name="Freeform: Shape 407">
                <a:extLst>
                  <a:ext uri="{FF2B5EF4-FFF2-40B4-BE49-F238E27FC236}">
                    <a16:creationId xmlns:a16="http://schemas.microsoft.com/office/drawing/2014/main" id="{9128E702-7B78-4B59-BAB4-530DF53A8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9" name="Freeform: Shape 408">
                <a:extLst>
                  <a:ext uri="{FF2B5EF4-FFF2-40B4-BE49-F238E27FC236}">
                    <a16:creationId xmlns:a16="http://schemas.microsoft.com/office/drawing/2014/main" id="{97456D98-32F2-4486-81EE-5CBDC51379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0" name="Freeform: Shape 409">
                <a:extLst>
                  <a:ext uri="{FF2B5EF4-FFF2-40B4-BE49-F238E27FC236}">
                    <a16:creationId xmlns:a16="http://schemas.microsoft.com/office/drawing/2014/main" id="{F3173B06-C53D-4E52-B3D3-7D10BB963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11" name="Freeform: Shape 410">
                <a:extLst>
                  <a:ext uri="{FF2B5EF4-FFF2-40B4-BE49-F238E27FC236}">
                    <a16:creationId xmlns:a16="http://schemas.microsoft.com/office/drawing/2014/main" id="{A5E08649-A0F1-4F92-9B1A-23DD0768E2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2" name="Freeform: Shape 411">
                <a:extLst>
                  <a:ext uri="{FF2B5EF4-FFF2-40B4-BE49-F238E27FC236}">
                    <a16:creationId xmlns:a16="http://schemas.microsoft.com/office/drawing/2014/main" id="{0386755E-BD00-42F5-8AFD-3FE177FD6E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13" name="Freeform: Shape 412">
                <a:extLst>
                  <a:ext uri="{FF2B5EF4-FFF2-40B4-BE49-F238E27FC236}">
                    <a16:creationId xmlns:a16="http://schemas.microsoft.com/office/drawing/2014/main" id="{38479D89-3237-4F5A-9785-2F84E973F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4" name="Freeform: Shape 413">
                <a:extLst>
                  <a:ext uri="{FF2B5EF4-FFF2-40B4-BE49-F238E27FC236}">
                    <a16:creationId xmlns:a16="http://schemas.microsoft.com/office/drawing/2014/main" id="{F86502C8-2734-48E5-9834-A8435644CD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5" name="Freeform: Shape 414">
                <a:extLst>
                  <a:ext uri="{FF2B5EF4-FFF2-40B4-BE49-F238E27FC236}">
                    <a16:creationId xmlns:a16="http://schemas.microsoft.com/office/drawing/2014/main" id="{CEA77AA6-BB37-4CE8-9E75-DB4F595BA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6" name="Freeform: Shape 415">
                <a:extLst>
                  <a:ext uri="{FF2B5EF4-FFF2-40B4-BE49-F238E27FC236}">
                    <a16:creationId xmlns:a16="http://schemas.microsoft.com/office/drawing/2014/main" id="{CF79F8C8-5618-4880-A26B-8310380F0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17" name="Freeform: Shape 416">
                <a:extLst>
                  <a:ext uri="{FF2B5EF4-FFF2-40B4-BE49-F238E27FC236}">
                    <a16:creationId xmlns:a16="http://schemas.microsoft.com/office/drawing/2014/main" id="{880EE80C-A78F-4B21-985E-50CACEF2E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18" name="Freeform: Shape 417">
                <a:extLst>
                  <a:ext uri="{FF2B5EF4-FFF2-40B4-BE49-F238E27FC236}">
                    <a16:creationId xmlns:a16="http://schemas.microsoft.com/office/drawing/2014/main" id="{0EDC8879-9797-42E5-AB8E-E36229BF3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19" name="Freeform: Shape 418">
                <a:extLst>
                  <a:ext uri="{FF2B5EF4-FFF2-40B4-BE49-F238E27FC236}">
                    <a16:creationId xmlns:a16="http://schemas.microsoft.com/office/drawing/2014/main" id="{1B37764D-AF04-4F2C-81D9-5EFA3E5C02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0" name="Freeform: Shape 419">
                <a:extLst>
                  <a:ext uri="{FF2B5EF4-FFF2-40B4-BE49-F238E27FC236}">
                    <a16:creationId xmlns:a16="http://schemas.microsoft.com/office/drawing/2014/main" id="{31C6105B-1E1B-4444-A6E5-5B157F3C1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1" name="Freeform: Shape 420">
                <a:extLst>
                  <a:ext uri="{FF2B5EF4-FFF2-40B4-BE49-F238E27FC236}">
                    <a16:creationId xmlns:a16="http://schemas.microsoft.com/office/drawing/2014/main" id="{559B4EC8-EFFF-4DCA-AAB8-26AF6679DE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2" name="Freeform: Shape 421">
                <a:extLst>
                  <a:ext uri="{FF2B5EF4-FFF2-40B4-BE49-F238E27FC236}">
                    <a16:creationId xmlns:a16="http://schemas.microsoft.com/office/drawing/2014/main" id="{ED93E274-9D58-4EC9-80D4-33D9D3A09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23" name="Freeform: Shape 422">
                <a:extLst>
                  <a:ext uri="{FF2B5EF4-FFF2-40B4-BE49-F238E27FC236}">
                    <a16:creationId xmlns:a16="http://schemas.microsoft.com/office/drawing/2014/main" id="{6E5616A1-0B5F-4D6D-910E-792B393B3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4" name="Freeform: Shape 423">
                <a:extLst>
                  <a:ext uri="{FF2B5EF4-FFF2-40B4-BE49-F238E27FC236}">
                    <a16:creationId xmlns:a16="http://schemas.microsoft.com/office/drawing/2014/main" id="{BDD0D9C8-A2E7-4C95-BBC5-5E2D62D67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25" name="Freeform: Shape 424">
                <a:extLst>
                  <a:ext uri="{FF2B5EF4-FFF2-40B4-BE49-F238E27FC236}">
                    <a16:creationId xmlns:a16="http://schemas.microsoft.com/office/drawing/2014/main" id="{509401FA-7222-4A17-828C-1729888E93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87" name="Graphic 4">
              <a:extLst>
                <a:ext uri="{FF2B5EF4-FFF2-40B4-BE49-F238E27FC236}">
                  <a16:creationId xmlns:a16="http://schemas.microsoft.com/office/drawing/2014/main" id="{7B025375-9B31-46A6-87EC-BA8E94E678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0154385" y="4452524"/>
              <a:ext cx="1443404" cy="1443428"/>
              <a:chOff x="5734037" y="3067039"/>
              <a:chExt cx="724483" cy="724489"/>
            </a:xfrm>
            <a:grpFill/>
          </p:grpSpPr>
          <p:sp>
            <p:nvSpPr>
              <p:cNvPr id="7184" name="Freeform: Shape 87">
                <a:extLst>
                  <a:ext uri="{FF2B5EF4-FFF2-40B4-BE49-F238E27FC236}">
                    <a16:creationId xmlns:a16="http://schemas.microsoft.com/office/drawing/2014/main" id="{454AFC84-3FCF-4783-9CE6-BE7BCF5CB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7185" name="Freeform: Shape 88">
                <a:extLst>
                  <a:ext uri="{FF2B5EF4-FFF2-40B4-BE49-F238E27FC236}">
                    <a16:creationId xmlns:a16="http://schemas.microsoft.com/office/drawing/2014/main" id="{EEC3B2D5-1605-4334-8CC6-33D5D53E7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186" name="Freeform: Shape 89">
                <a:extLst>
                  <a:ext uri="{FF2B5EF4-FFF2-40B4-BE49-F238E27FC236}">
                    <a16:creationId xmlns:a16="http://schemas.microsoft.com/office/drawing/2014/main" id="{893286B7-109A-47DD-BD18-3A8E2FCDF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87" name="Freeform: Shape 90">
                <a:extLst>
                  <a:ext uri="{FF2B5EF4-FFF2-40B4-BE49-F238E27FC236}">
                    <a16:creationId xmlns:a16="http://schemas.microsoft.com/office/drawing/2014/main" id="{A6E4611D-D180-45CC-95F3-4D780BF21A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88" name="Freeform: Shape 91">
                <a:extLst>
                  <a:ext uri="{FF2B5EF4-FFF2-40B4-BE49-F238E27FC236}">
                    <a16:creationId xmlns:a16="http://schemas.microsoft.com/office/drawing/2014/main" id="{075D9DF6-64E6-48A9-89BE-1AEDF3DBA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89" name="Freeform: Shape 92">
                <a:extLst>
                  <a:ext uri="{FF2B5EF4-FFF2-40B4-BE49-F238E27FC236}">
                    <a16:creationId xmlns:a16="http://schemas.microsoft.com/office/drawing/2014/main" id="{A77E91B6-62FE-4219-8648-2FA062EE04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E05794AA-8ED8-4FEB-B9E2-3D6829552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0CEF7D50-E12D-4F46-9B10-16E903FB7F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4D885088-5CE2-4ABB-AC5F-8E295C63A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B7F9B5BB-81CC-442B-B607-5F084799EE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1CC6AB35-BB47-42CE-9492-77B57C361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E13E089E-A0F7-4B85-BFEF-EABBF38248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9306C271-11BD-4ACA-99FC-BC847B6AB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A51C39C2-B68B-4FB3-AF93-3B6EFC5EB8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19A9E62-BA64-414F-9053-428828BD4F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90F1A2A5-D670-4734-B018-570175184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D896E20F-D59A-4E5C-AAC2-ED79FCAC3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B3B49622-0DD4-4378-A974-3EC752B2D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8BF83D4D-5E95-4F61-8A1C-624625209F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FB270157-AA6D-4EE4-9506-368F8C97C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94DA0BEE-AE9D-4CE8-B249-C229E628E8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D089CCA-7A85-405E-9AF7-96F814E3B8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5E30352E-9DBA-4777-A093-B6F3D6060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264C5F14-2A45-42AA-948A-6C7D19578F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B3CF5D72-A8B6-4A2B-8F09-46F06C3B96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8D32D7ED-2507-43E0-BCA0-69F1D921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6029896F-72B5-4FBB-98D7-A4A6B7A8E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735037E-DA25-4564-960C-F744D00E1C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975717CD-2FAA-46E2-825A-5A409DC36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9ABAD2C5-9937-47FF-9A17-132CEA54C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5319C0FD-333B-49B2-B54F-959084B1C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A3F88462-C743-4DF3-9A31-09108B3DD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5A47CC3C-9310-422C-8AF8-CF56E286B3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64CBAB0F-DFA6-4370-AF0D-EAEA0DA18E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CB75D567-78A7-4986-B241-E03EB5B6A7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A6065FE5-5B5D-426F-A331-FFB91E483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48748863-F066-4C39-BA9E-951EA19F1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2988B46B-EC58-4704-8960-75C617B2C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3C8F94F3-22A8-4403-BAF4-DA1344D120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6144F6B6-FBD2-44C5-93F2-36FB060AB8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DFF1114-943E-4377-9482-AC35E9B91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E29A169E-8860-41C6-B2BA-656C9E87F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D1DA92F1-025A-41CC-892D-006269B6C0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5B423574-AD0E-466C-A690-E3BF7ABCC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C37E67DD-12D5-49FA-AE92-B1F418632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3E085075-A03E-4D1C-A2BE-219D51E77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A552ECBE-4DF7-4004-80CB-33A3864DC1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BB1DFB18-112F-43BE-938F-949ACF4CE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7107EA75-B66F-478F-A9A4-8BE4090A18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B032A1FF-0163-4F65-9627-3D0E330E7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68F81DD7-3941-40F3-A5C5-1D25AD61E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767D955C-E4A5-47E9-B07D-7C7FD8E395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331DEA5B-7DF4-4F3E-B837-7388E6701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F640D8A9-2845-4810-99AA-3464C47FB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C1AA428D-A610-40EA-926D-72664C6A3A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8B6BF5-3A26-476D-AF79-46892B0AE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A0D38E94-BDA0-466A-866C-7D754B54B6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2E4807B4-64BB-4BB1-A6C7-B9F8B78FE5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AB74427A-2B27-4328-8ECD-0166E61D8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058C6F50-4093-4240-B613-EA20F73E29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341C2F64-B446-495C-B3ED-DA19115FD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DEDDACDA-D780-49ED-88B3-AC1E6CECD3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3B6F340F-6BFF-4869-B569-850333B1C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C4FC277F-1805-46F5-8D99-EE30A5FCD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DE3D8861-A4CB-46F2-812C-4857D1E76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5C3AD847-D9CA-4EC5-890E-21244786F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CA89CE44-4244-411C-A74F-1446D8BC1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60E6026F-2714-4620-8EE9-3C55C2D6C2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C0A828ED-45A9-4D69-975D-19CD36650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970CBCD0-B8B7-483D-A17D-9351A1A47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8BDEF120-B9AE-44F5-B98D-937D9C9293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A8C22314-7ABA-46AF-98F6-EA626787D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8E57EC52-CDFD-4DC8-8C7F-DA76CBC94D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2E44CDAD-CC81-4519-A934-3E75CB58F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D7234B76-B5E7-497F-8C9A-BEADE7D2A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308AC98-72DE-4623-8351-5CDBA5F858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6BCA60F-A345-4A89-8E76-8F628DE249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B712711F-FF52-40E0-8B6D-7AB132EFBB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EBB99ABA-6734-4713-A9AA-6A0613DB3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A8DBC39A-A841-4DAD-A5EE-BAD254A4FA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E88E8002-19BD-4C58-ACEF-D092676D5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637DEA0B-D0C3-4386-B016-9012088810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E085198-3B84-4E70-8004-5B739F0D07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1F8854E4-646B-4843-9429-2E68B3AE9A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D75E4420-1C5B-4C29-9622-F3DA7E0BFB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69099746-E839-480D-A294-385184855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35C60C66-6A6A-42B6-82CE-9F5BCAD5F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A85425DE-B5F8-4166-8F76-168A6E6F5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F5E9558-8664-40E2-818A-C90536250A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620CC716-8E51-492E-95F3-7DF5778E85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7956267-D439-4A6C-8779-9864DDF69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E566625F-0177-4163-AAC6-DD5AA3525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1580694-1781-46F9-B2C4-76F4689BA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1635D9A5-51BC-49A2-9AE2-4C8147FC5E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B6D58AC8-F8B3-4C3D-AE9F-26677AE638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53CA316E-6515-47CF-9F53-7A0EE31AF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F8E79866-F842-47A5-8D8C-0185FD69D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1939D2F-E660-4CFF-BF9C-2146DD9CC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3F048F16-4CC3-406C-93A3-3CEDF31C4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BA5658A8-AB7B-409C-A206-50CDD5818C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1A4F8AC2-9FA1-4E5B-ACB2-661CAABFEE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6438DDE6-AE18-4B2A-92CE-57D6032A1C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19B002FA-1035-4DE8-8097-3675A4FB2E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99ADFD1-CBA1-4C59-A545-CA6EEAF2C4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85DDA6CB-B8BF-4E57-BF2E-5C880FAF87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6A8B2946-9D70-4DD4-B9B2-606E8F83A0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C319A466-F3AE-4F1F-BD2F-77D9F148B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C6CF0A07-A757-404E-9880-5AF3D52DE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DD3C2686-5B08-4159-865F-1B0A72E7EB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5AAB7354-0524-4F71-83F0-35FAFA9EE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C93C7EEE-727B-4A0D-AA01-3B0893F866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7F98C909-0D3D-402C-86A1-9647DA57B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29CF4616-0FC7-4D90-97D4-47F26C31B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A5151952-7057-44BC-B171-EC280CDD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0CC14CA9-836E-4131-9614-CC7AF80C7A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B9227461-A59A-437A-A371-0B3DD0510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4564435B-AE59-45CC-A733-1D61AB9A5F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24964014-4F54-4767-B2A1-1E68A49A2E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B12DA42-BE2F-486C-A207-50F0B2A0D6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F35083CD-4EE4-48A6-BDE4-DCEB0CD087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ACA69B4-304D-4E76-91E8-B824CC474C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05FBB8B7-7087-4F0C-8A80-BA19FA3C5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708B546A-B18E-4E08-B52F-1F1FB4515C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4D083028-5844-4BA9-91D6-6066256F8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46BDB7B8-D976-4509-BB67-E960BEB6E3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1F8D90CC-4AD0-49F4-B215-61FD0A2FE8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FA255F4C-2D85-48C3-A425-B1B090100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64D88F2F-ACB0-4172-BB9F-71ABC334D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6102F024-AF29-4883-BE6C-52EFD02071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809DB4B0-EDB8-4635-9A3D-B48E596585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BA4BB9B4-19AF-4964-8FDE-1C02C01F37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3466ACF5-678D-47AC-A8E1-250FBEA6E5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CF4BE354-56F1-4CC0-ABC3-CFA225559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1FF6AB4A-7E14-48F4-B58E-D3BCD7F55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826A8026-2DFD-4691-81ED-CF8C6C810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DCBE85A3-D478-4EBF-A094-768EDE80E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9B03629E-D0C6-47D9-9E55-FB00BFBAD0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ECA1C99-3F19-4C93-9683-CDDBE2840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6E53F2EA-BC30-4BEC-BBA5-FF485FD8B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4FE941FB-7EBE-489D-B1D8-06BC9E2F7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4FCECFFB-D979-4814-99CC-B8C0CCE047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5218BC88-1436-4861-9108-ED5C49172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7C43492A-8ADB-4CDA-976F-F9159DE14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48A8C4E-CD2B-4E83-895D-6B1071C5E9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2315E315-11E8-4514-BE71-EEA42E2372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26C36A72-5D83-400B-9DC6-D6A4F7D365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DF388598-6DD8-4B12-8DBD-1F8933348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42ADD8C0-C6F0-46A9-8D78-B6026B55BD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B5CC1749-FD2F-40FD-AA5A-CAFE9C6E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38F5A197-D6C9-4BDB-A9DE-7FFE84B35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0B6C64F3-7126-4337-9067-15A64EF535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5A902BCF-C9BF-4566-AC1E-1E91502F2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09B1FBFF-C965-462A-9B34-D01689CAFE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C13CFECF-7502-40A2-92A6-3DBC74DF93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01280C84-683C-4088-8E3C-8A98A6749E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3747508C-3AE5-4D8D-A086-A46FDBEDEE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EEC02501-119D-4C07-AB8C-A131B125B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8F899201-EDD3-4F1A-89A6-345290E70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225488C2-1481-42C0-AE4D-4052F7EFF7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84F224FC-B0FB-4A2E-A9BD-0F7CFB241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D04F68AF-F37B-4407-8471-E549ADCFA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6030291B-8F7B-4D02-A35F-561C0DAA8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3E961417-D5BB-4D51-8FD8-340228425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133EAFF3-FE9C-4606-89F9-19982C0FE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01882DC7-070C-47B0-B378-FA112A6CA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BDF1B4B0-0A75-4538-A610-7272090817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6E4AD28E-F206-45E2-9B00-A2E68FFB4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735023C8-4EFD-461A-8FFD-C78035856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7FFEB6B5-C11C-4B5F-BCC4-C86C5659E6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graphicFrame>
        <p:nvGraphicFramePr>
          <p:cNvPr id="5" name="Segnaposto contenuto 2">
            <a:extLst>
              <a:ext uri="{FF2B5EF4-FFF2-40B4-BE49-F238E27FC236}">
                <a16:creationId xmlns:a16="http://schemas.microsoft.com/office/drawing/2014/main" id="{95EC94BF-1280-4E32-B960-87DCF8919318}"/>
              </a:ext>
            </a:extLst>
          </p:cNvPr>
          <p:cNvGraphicFramePr>
            <a:graphicFrameLocks noGrp="1"/>
          </p:cNvGraphicFramePr>
          <p:nvPr>
            <p:ph idx="1"/>
            <p:extLst>
              <p:ext uri="{D42A27DB-BD31-4B8C-83A1-F6EECF244321}">
                <p14:modId xmlns:p14="http://schemas.microsoft.com/office/powerpoint/2010/main" val="3802465242"/>
              </p:ext>
            </p:extLst>
          </p:nvPr>
        </p:nvGraphicFramePr>
        <p:xfrm>
          <a:off x="946520" y="1747592"/>
          <a:ext cx="521717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203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9000"/>
            <a:lum/>
          </a:blip>
          <a:srcRect/>
          <a:stretch>
            <a:fillRect/>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Freeform: Shape 74">
            <a:extLst>
              <a:ext uri="{FF2B5EF4-FFF2-40B4-BE49-F238E27FC236}">
                <a16:creationId xmlns:a16="http://schemas.microsoft.com/office/drawing/2014/main" id="{3C1D1FA3-6212-4B97-9B1E-C7F81247C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77" name="Freeform: Shape 76">
            <a:extLst>
              <a:ext uri="{FF2B5EF4-FFF2-40B4-BE49-F238E27FC236}">
                <a16:creationId xmlns:a16="http://schemas.microsoft.com/office/drawing/2014/main" id="{11C51958-04D4-4687-95A2-95DCDCF47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79" name="Freeform: Shape 78">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81" name="Freeform: Shape 80">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 name="Titolo 1">
            <a:extLst>
              <a:ext uri="{FF2B5EF4-FFF2-40B4-BE49-F238E27FC236}">
                <a16:creationId xmlns:a16="http://schemas.microsoft.com/office/drawing/2014/main" id="{55E682B5-40B9-4BDD-9D02-47567A9A708A}"/>
              </a:ext>
            </a:extLst>
          </p:cNvPr>
          <p:cNvSpPr>
            <a:spLocks noGrp="1"/>
          </p:cNvSpPr>
          <p:nvPr>
            <p:ph type="title"/>
          </p:nvPr>
        </p:nvSpPr>
        <p:spPr>
          <a:xfrm>
            <a:off x="1530180" y="715887"/>
            <a:ext cx="5681946" cy="1500554"/>
          </a:xfrm>
        </p:spPr>
        <p:txBody>
          <a:bodyPr anchor="b">
            <a:normAutofit/>
          </a:bodyPr>
          <a:lstStyle/>
          <a:p>
            <a:r>
              <a:rPr lang="it-IT" sz="6000" dirty="0">
                <a:solidFill>
                  <a:schemeClr val="bg1"/>
                </a:solidFill>
                <a:latin typeface="Playbill" panose="040506030A0602020202" pitchFamily="82" charset="0"/>
              </a:rPr>
              <a:t>REMINDER</a:t>
            </a:r>
          </a:p>
        </p:txBody>
      </p:sp>
      <p:pic>
        <p:nvPicPr>
          <p:cNvPr id="8194" name="Picture 2" descr="Mahatma Gandhi quote: Bullies are always to be found where there are  cowards.">
            <a:extLst>
              <a:ext uri="{FF2B5EF4-FFF2-40B4-BE49-F238E27FC236}">
                <a16:creationId xmlns:a16="http://schemas.microsoft.com/office/drawing/2014/main" id="{A39ED0AF-9321-4ADD-B5AC-799945EEA78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33710" y="2361892"/>
            <a:ext cx="6738234" cy="3605948"/>
          </a:xfrm>
          <a:prstGeom prst="rect">
            <a:avLst/>
          </a:prstGeom>
          <a:noFill/>
          <a:extLst>
            <a:ext uri="{909E8E84-426E-40DD-AFC4-6F175D3DCCD1}">
              <a14:hiddenFill xmlns:a14="http://schemas.microsoft.com/office/drawing/2010/main">
                <a:solidFill>
                  <a:srgbClr val="FFFFFF"/>
                </a:solidFill>
              </a14:hiddenFill>
            </a:ext>
          </a:extLst>
        </p:spPr>
      </p:pic>
      <p:grpSp>
        <p:nvGrpSpPr>
          <p:cNvPr id="83"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tx1"/>
          </a:solidFill>
        </p:grpSpPr>
        <p:sp>
          <p:nvSpPr>
            <p:cNvPr id="84" name="Freeform: Shape 83">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461289686"/>
      </p:ext>
    </p:extLst>
  </p:cSld>
  <p:clrMapOvr>
    <a:masterClrMapping/>
  </p:clrMapOvr>
</p:sld>
</file>

<file path=ppt/theme/theme1.xml><?xml version="1.0" encoding="utf-8"?>
<a:theme xmlns:a="http://schemas.openxmlformats.org/drawingml/2006/main" name="FunkyShapesDarkVTI">
  <a:themeElements>
    <a:clrScheme name="Custom 4">
      <a:dk1>
        <a:srgbClr val="FFFFFF"/>
      </a:dk1>
      <a:lt1>
        <a:srgbClr val="000000"/>
      </a:lt1>
      <a:dk2>
        <a:srgbClr val="F3FFF8"/>
      </a:dk2>
      <a:lt2>
        <a:srgbClr val="2D2D2D"/>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DarkVTI" id="{84637DF0-7D2D-4F20-816C-4D6C45F3FAF2}" vid="{0EF594EE-C33F-480F-80E7-D4F74C1C30EB}"/>
    </a:ext>
  </a:extLst>
</a:theme>
</file>

<file path=docProps/app.xml><?xml version="1.0" encoding="utf-8"?>
<Properties xmlns="http://schemas.openxmlformats.org/officeDocument/2006/extended-properties" xmlns:vt="http://schemas.openxmlformats.org/officeDocument/2006/docPropsVTypes">
  <TotalTime>112</TotalTime>
  <Words>797</Words>
  <Application>Microsoft Office PowerPoint</Application>
  <PresentationFormat>Widescreen</PresentationFormat>
  <Paragraphs>34</Paragraphs>
  <Slides>9</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9</vt:i4>
      </vt:variant>
    </vt:vector>
  </HeadingPairs>
  <TitlesOfParts>
    <vt:vector size="17" baseType="lpstr">
      <vt:lpstr>Aharoni</vt:lpstr>
      <vt:lpstr>Arial</vt:lpstr>
      <vt:lpstr>Centaur</vt:lpstr>
      <vt:lpstr>Impact</vt:lpstr>
      <vt:lpstr>Playbill</vt:lpstr>
      <vt:lpstr>Roboto</vt:lpstr>
      <vt:lpstr>Source Sans Pro</vt:lpstr>
      <vt:lpstr>FunkyShapesDarkVTI</vt:lpstr>
      <vt:lpstr>Cyberbullying </vt:lpstr>
      <vt:lpstr>Presentazione standard di PowerPoint</vt:lpstr>
      <vt:lpstr>The difference between a joke and bullying </vt:lpstr>
      <vt:lpstr>The effects of cyberbullying </vt:lpstr>
      <vt:lpstr>What should I do if someone is bullying me online?</vt:lpstr>
      <vt:lpstr>Presentazione standard di PowerPoint</vt:lpstr>
      <vt:lpstr>How do we stop cyberbullying without giving up access to the Internet? </vt:lpstr>
      <vt:lpstr>Punishments for cyberbullying </vt:lpstr>
      <vt:lpstr>REMINDER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 </dc:title>
  <dc:creator>GIORGIA</dc:creator>
  <cp:lastModifiedBy>GIORGIA</cp:lastModifiedBy>
  <cp:revision>12</cp:revision>
  <dcterms:created xsi:type="dcterms:W3CDTF">2021-04-11T09:16:25Z</dcterms:created>
  <dcterms:modified xsi:type="dcterms:W3CDTF">2021-04-11T11:08:56Z</dcterms:modified>
</cp:coreProperties>
</file>