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2" r:id="rId5"/>
    <p:sldId id="260" r:id="rId6"/>
    <p:sldId id="263" r:id="rId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BC57"/>
    <a:srgbClr val="E3BA0B"/>
    <a:srgbClr val="E1C80D"/>
    <a:srgbClr val="E4DA0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1"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D60DEDB-56DF-49DE-8A78-CAC32A105AEA}"/>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BD0E43D6-77E0-4BFC-AB78-A4D1CBC4A0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E4899A67-4FD2-4F9F-9CBA-FD6B3434D7A4}"/>
              </a:ext>
            </a:extLst>
          </p:cNvPr>
          <p:cNvSpPr>
            <a:spLocks noGrp="1"/>
          </p:cNvSpPr>
          <p:nvPr>
            <p:ph type="dt" sz="half" idx="10"/>
          </p:nvPr>
        </p:nvSpPr>
        <p:spPr/>
        <p:txBody>
          <a:bodyPr/>
          <a:lstStyle/>
          <a:p>
            <a:fld id="{46E2384B-A0C2-4340-ADF4-98D36717F35E}" type="datetimeFigureOut">
              <a:rPr lang="it-IT" smtClean="0"/>
              <a:t>11/04/2021</a:t>
            </a:fld>
            <a:endParaRPr lang="it-IT"/>
          </a:p>
        </p:txBody>
      </p:sp>
      <p:sp>
        <p:nvSpPr>
          <p:cNvPr id="5" name="Segnaposto piè di pagina 4">
            <a:extLst>
              <a:ext uri="{FF2B5EF4-FFF2-40B4-BE49-F238E27FC236}">
                <a16:creationId xmlns:a16="http://schemas.microsoft.com/office/drawing/2014/main" id="{7BDE4275-B132-41CE-8F2D-E0E50ECE41F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F6B9643-1579-43E7-BBAD-048EDB68804E}"/>
              </a:ext>
            </a:extLst>
          </p:cNvPr>
          <p:cNvSpPr>
            <a:spLocks noGrp="1"/>
          </p:cNvSpPr>
          <p:nvPr>
            <p:ph type="sldNum" sz="quarter" idx="12"/>
          </p:nvPr>
        </p:nvSpPr>
        <p:spPr/>
        <p:txBody>
          <a:bodyPr/>
          <a:lstStyle/>
          <a:p>
            <a:fld id="{CB4167A1-89B2-49E8-A158-B6DEAE066532}" type="slidenum">
              <a:rPr lang="it-IT" smtClean="0"/>
              <a:t>‹N›</a:t>
            </a:fld>
            <a:endParaRPr lang="it-IT"/>
          </a:p>
        </p:txBody>
      </p:sp>
    </p:spTree>
    <p:extLst>
      <p:ext uri="{BB962C8B-B14F-4D97-AF65-F5344CB8AC3E}">
        <p14:creationId xmlns:p14="http://schemas.microsoft.com/office/powerpoint/2010/main" val="221459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5A9FDF1-3F86-4D4B-B935-FA066822C2EA}"/>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1102D088-F126-4F92-8386-28503290E511}"/>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B606EC7-7BB2-4BFA-ACAC-D2CFC0458ED5}"/>
              </a:ext>
            </a:extLst>
          </p:cNvPr>
          <p:cNvSpPr>
            <a:spLocks noGrp="1"/>
          </p:cNvSpPr>
          <p:nvPr>
            <p:ph type="dt" sz="half" idx="10"/>
          </p:nvPr>
        </p:nvSpPr>
        <p:spPr/>
        <p:txBody>
          <a:bodyPr/>
          <a:lstStyle/>
          <a:p>
            <a:fld id="{46E2384B-A0C2-4340-ADF4-98D36717F35E}" type="datetimeFigureOut">
              <a:rPr lang="it-IT" smtClean="0"/>
              <a:t>11/04/2021</a:t>
            </a:fld>
            <a:endParaRPr lang="it-IT"/>
          </a:p>
        </p:txBody>
      </p:sp>
      <p:sp>
        <p:nvSpPr>
          <p:cNvPr id="5" name="Segnaposto piè di pagina 4">
            <a:extLst>
              <a:ext uri="{FF2B5EF4-FFF2-40B4-BE49-F238E27FC236}">
                <a16:creationId xmlns:a16="http://schemas.microsoft.com/office/drawing/2014/main" id="{A475A10B-687D-4651-91E9-9D97C9F1E45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A5997D3-7177-4E6A-86E1-A36122395EE5}"/>
              </a:ext>
            </a:extLst>
          </p:cNvPr>
          <p:cNvSpPr>
            <a:spLocks noGrp="1"/>
          </p:cNvSpPr>
          <p:nvPr>
            <p:ph type="sldNum" sz="quarter" idx="12"/>
          </p:nvPr>
        </p:nvSpPr>
        <p:spPr/>
        <p:txBody>
          <a:bodyPr/>
          <a:lstStyle/>
          <a:p>
            <a:fld id="{CB4167A1-89B2-49E8-A158-B6DEAE066532}" type="slidenum">
              <a:rPr lang="it-IT" smtClean="0"/>
              <a:t>‹N›</a:t>
            </a:fld>
            <a:endParaRPr lang="it-IT"/>
          </a:p>
        </p:txBody>
      </p:sp>
    </p:spTree>
    <p:extLst>
      <p:ext uri="{BB962C8B-B14F-4D97-AF65-F5344CB8AC3E}">
        <p14:creationId xmlns:p14="http://schemas.microsoft.com/office/powerpoint/2010/main" val="694439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A25979D-F50F-443B-8F8A-428FFDEF8D59}"/>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D8D4B044-E290-457F-9A29-B07F145F5D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38AFD455-1899-4621-ADBC-43B8266E6460}"/>
              </a:ext>
            </a:extLst>
          </p:cNvPr>
          <p:cNvSpPr>
            <a:spLocks noGrp="1"/>
          </p:cNvSpPr>
          <p:nvPr>
            <p:ph type="dt" sz="half" idx="10"/>
          </p:nvPr>
        </p:nvSpPr>
        <p:spPr/>
        <p:txBody>
          <a:bodyPr/>
          <a:lstStyle/>
          <a:p>
            <a:fld id="{46E2384B-A0C2-4340-ADF4-98D36717F35E}" type="datetimeFigureOut">
              <a:rPr lang="it-IT" smtClean="0"/>
              <a:t>11/04/2021</a:t>
            </a:fld>
            <a:endParaRPr lang="it-IT"/>
          </a:p>
        </p:txBody>
      </p:sp>
      <p:sp>
        <p:nvSpPr>
          <p:cNvPr id="5" name="Segnaposto piè di pagina 4">
            <a:extLst>
              <a:ext uri="{FF2B5EF4-FFF2-40B4-BE49-F238E27FC236}">
                <a16:creationId xmlns:a16="http://schemas.microsoft.com/office/drawing/2014/main" id="{223C7AB2-3694-40A7-8F3D-207EE97A768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B8AAFF3-B3E1-4B3A-BE26-DF2F07C85493}"/>
              </a:ext>
            </a:extLst>
          </p:cNvPr>
          <p:cNvSpPr>
            <a:spLocks noGrp="1"/>
          </p:cNvSpPr>
          <p:nvPr>
            <p:ph type="sldNum" sz="quarter" idx="12"/>
          </p:nvPr>
        </p:nvSpPr>
        <p:spPr/>
        <p:txBody>
          <a:bodyPr/>
          <a:lstStyle/>
          <a:p>
            <a:fld id="{CB4167A1-89B2-49E8-A158-B6DEAE066532}" type="slidenum">
              <a:rPr lang="it-IT" smtClean="0"/>
              <a:t>‹N›</a:t>
            </a:fld>
            <a:endParaRPr lang="it-IT"/>
          </a:p>
        </p:txBody>
      </p:sp>
    </p:spTree>
    <p:extLst>
      <p:ext uri="{BB962C8B-B14F-4D97-AF65-F5344CB8AC3E}">
        <p14:creationId xmlns:p14="http://schemas.microsoft.com/office/powerpoint/2010/main" val="4203996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7059BB-AC8F-48E1-B15A-E542ADC5CCE1}"/>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C42E422-656F-4D4B-9295-6C9D808AB2B8}"/>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16F4BB54-15D5-4B5A-B3F3-5F6EF4FB2836}"/>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61DA85BE-21BA-4E4E-B9DF-50D72CE86FDF}"/>
              </a:ext>
            </a:extLst>
          </p:cNvPr>
          <p:cNvSpPr>
            <a:spLocks noGrp="1"/>
          </p:cNvSpPr>
          <p:nvPr>
            <p:ph type="dt" sz="half" idx="10"/>
          </p:nvPr>
        </p:nvSpPr>
        <p:spPr/>
        <p:txBody>
          <a:bodyPr/>
          <a:lstStyle/>
          <a:p>
            <a:fld id="{46E2384B-A0C2-4340-ADF4-98D36717F35E}" type="datetimeFigureOut">
              <a:rPr lang="it-IT" smtClean="0"/>
              <a:t>11/04/2021</a:t>
            </a:fld>
            <a:endParaRPr lang="it-IT"/>
          </a:p>
        </p:txBody>
      </p:sp>
      <p:sp>
        <p:nvSpPr>
          <p:cNvPr id="6" name="Segnaposto piè di pagina 5">
            <a:extLst>
              <a:ext uri="{FF2B5EF4-FFF2-40B4-BE49-F238E27FC236}">
                <a16:creationId xmlns:a16="http://schemas.microsoft.com/office/drawing/2014/main" id="{CC23D389-188C-4586-9CAC-1256BBB0B27E}"/>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7A0A53C8-0AAC-421B-8774-D7F04655B5BC}"/>
              </a:ext>
            </a:extLst>
          </p:cNvPr>
          <p:cNvSpPr>
            <a:spLocks noGrp="1"/>
          </p:cNvSpPr>
          <p:nvPr>
            <p:ph type="sldNum" sz="quarter" idx="12"/>
          </p:nvPr>
        </p:nvSpPr>
        <p:spPr/>
        <p:txBody>
          <a:bodyPr/>
          <a:lstStyle/>
          <a:p>
            <a:fld id="{CB4167A1-89B2-49E8-A158-B6DEAE066532}" type="slidenum">
              <a:rPr lang="it-IT" smtClean="0"/>
              <a:t>‹N›</a:t>
            </a:fld>
            <a:endParaRPr lang="it-IT"/>
          </a:p>
        </p:txBody>
      </p:sp>
    </p:spTree>
    <p:extLst>
      <p:ext uri="{BB962C8B-B14F-4D97-AF65-F5344CB8AC3E}">
        <p14:creationId xmlns:p14="http://schemas.microsoft.com/office/powerpoint/2010/main" val="350157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02C23B4-8C5E-4C0A-9355-4F01550C3BF2}"/>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61721AFF-0AF7-455B-B6D6-B1B029B2D6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7CAF7723-F7FD-4ADD-9B5D-7E4674ACE174}"/>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CFF69B18-BDE7-4E55-8267-F37DB41BB6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55AB3BB9-BAE0-40E6-8E6E-FE2810251BAE}"/>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85E8D403-BABE-4346-802D-C2795F02FE38}"/>
              </a:ext>
            </a:extLst>
          </p:cNvPr>
          <p:cNvSpPr>
            <a:spLocks noGrp="1"/>
          </p:cNvSpPr>
          <p:nvPr>
            <p:ph type="dt" sz="half" idx="10"/>
          </p:nvPr>
        </p:nvSpPr>
        <p:spPr/>
        <p:txBody>
          <a:bodyPr/>
          <a:lstStyle/>
          <a:p>
            <a:fld id="{46E2384B-A0C2-4340-ADF4-98D36717F35E}" type="datetimeFigureOut">
              <a:rPr lang="it-IT" smtClean="0"/>
              <a:t>11/04/2021</a:t>
            </a:fld>
            <a:endParaRPr lang="it-IT"/>
          </a:p>
        </p:txBody>
      </p:sp>
      <p:sp>
        <p:nvSpPr>
          <p:cNvPr id="8" name="Segnaposto piè di pagina 7">
            <a:extLst>
              <a:ext uri="{FF2B5EF4-FFF2-40B4-BE49-F238E27FC236}">
                <a16:creationId xmlns:a16="http://schemas.microsoft.com/office/drawing/2014/main" id="{9DD80916-9F60-4E3B-911C-1AC027CD89C0}"/>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FF70258D-29FE-4513-A500-C2228D4E52AA}"/>
              </a:ext>
            </a:extLst>
          </p:cNvPr>
          <p:cNvSpPr>
            <a:spLocks noGrp="1"/>
          </p:cNvSpPr>
          <p:nvPr>
            <p:ph type="sldNum" sz="quarter" idx="12"/>
          </p:nvPr>
        </p:nvSpPr>
        <p:spPr/>
        <p:txBody>
          <a:bodyPr/>
          <a:lstStyle/>
          <a:p>
            <a:fld id="{CB4167A1-89B2-49E8-A158-B6DEAE066532}" type="slidenum">
              <a:rPr lang="it-IT" smtClean="0"/>
              <a:t>‹N›</a:t>
            </a:fld>
            <a:endParaRPr lang="it-IT"/>
          </a:p>
        </p:txBody>
      </p:sp>
    </p:spTree>
    <p:extLst>
      <p:ext uri="{BB962C8B-B14F-4D97-AF65-F5344CB8AC3E}">
        <p14:creationId xmlns:p14="http://schemas.microsoft.com/office/powerpoint/2010/main" val="3015728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DF0C56D-8443-4CA7-89AC-09CC561C936D}"/>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5E579C0D-7697-42A6-887A-EF17437597BD}"/>
              </a:ext>
            </a:extLst>
          </p:cNvPr>
          <p:cNvSpPr>
            <a:spLocks noGrp="1"/>
          </p:cNvSpPr>
          <p:nvPr>
            <p:ph type="dt" sz="half" idx="10"/>
          </p:nvPr>
        </p:nvSpPr>
        <p:spPr/>
        <p:txBody>
          <a:bodyPr/>
          <a:lstStyle/>
          <a:p>
            <a:fld id="{46E2384B-A0C2-4340-ADF4-98D36717F35E}" type="datetimeFigureOut">
              <a:rPr lang="it-IT" smtClean="0"/>
              <a:t>11/04/2021</a:t>
            </a:fld>
            <a:endParaRPr lang="it-IT"/>
          </a:p>
        </p:txBody>
      </p:sp>
      <p:sp>
        <p:nvSpPr>
          <p:cNvPr id="4" name="Segnaposto piè di pagina 3">
            <a:extLst>
              <a:ext uri="{FF2B5EF4-FFF2-40B4-BE49-F238E27FC236}">
                <a16:creationId xmlns:a16="http://schemas.microsoft.com/office/drawing/2014/main" id="{A90E5E8D-5A15-44DC-8F93-369267F5AD2A}"/>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B8971780-D856-4E5C-9353-D65026D7D7E0}"/>
              </a:ext>
            </a:extLst>
          </p:cNvPr>
          <p:cNvSpPr>
            <a:spLocks noGrp="1"/>
          </p:cNvSpPr>
          <p:nvPr>
            <p:ph type="sldNum" sz="quarter" idx="12"/>
          </p:nvPr>
        </p:nvSpPr>
        <p:spPr/>
        <p:txBody>
          <a:bodyPr/>
          <a:lstStyle/>
          <a:p>
            <a:fld id="{CB4167A1-89B2-49E8-A158-B6DEAE066532}" type="slidenum">
              <a:rPr lang="it-IT" smtClean="0"/>
              <a:t>‹N›</a:t>
            </a:fld>
            <a:endParaRPr lang="it-IT"/>
          </a:p>
        </p:txBody>
      </p:sp>
    </p:spTree>
    <p:extLst>
      <p:ext uri="{BB962C8B-B14F-4D97-AF65-F5344CB8AC3E}">
        <p14:creationId xmlns:p14="http://schemas.microsoft.com/office/powerpoint/2010/main" val="457411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D06127E3-D202-42E2-BE07-9F80E6428534}"/>
              </a:ext>
            </a:extLst>
          </p:cNvPr>
          <p:cNvSpPr>
            <a:spLocks noGrp="1"/>
          </p:cNvSpPr>
          <p:nvPr>
            <p:ph type="dt" sz="half" idx="10"/>
          </p:nvPr>
        </p:nvSpPr>
        <p:spPr/>
        <p:txBody>
          <a:bodyPr/>
          <a:lstStyle/>
          <a:p>
            <a:fld id="{46E2384B-A0C2-4340-ADF4-98D36717F35E}" type="datetimeFigureOut">
              <a:rPr lang="it-IT" smtClean="0"/>
              <a:t>11/04/2021</a:t>
            </a:fld>
            <a:endParaRPr lang="it-IT"/>
          </a:p>
        </p:txBody>
      </p:sp>
      <p:sp>
        <p:nvSpPr>
          <p:cNvPr id="3" name="Segnaposto piè di pagina 2">
            <a:extLst>
              <a:ext uri="{FF2B5EF4-FFF2-40B4-BE49-F238E27FC236}">
                <a16:creationId xmlns:a16="http://schemas.microsoft.com/office/drawing/2014/main" id="{8B2ACE71-767A-471A-A964-E371F3731420}"/>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032CCB64-E05E-408B-A9AE-EB4697C97EFB}"/>
              </a:ext>
            </a:extLst>
          </p:cNvPr>
          <p:cNvSpPr>
            <a:spLocks noGrp="1"/>
          </p:cNvSpPr>
          <p:nvPr>
            <p:ph type="sldNum" sz="quarter" idx="12"/>
          </p:nvPr>
        </p:nvSpPr>
        <p:spPr/>
        <p:txBody>
          <a:bodyPr/>
          <a:lstStyle/>
          <a:p>
            <a:fld id="{CB4167A1-89B2-49E8-A158-B6DEAE066532}" type="slidenum">
              <a:rPr lang="it-IT" smtClean="0"/>
              <a:t>‹N›</a:t>
            </a:fld>
            <a:endParaRPr lang="it-IT"/>
          </a:p>
        </p:txBody>
      </p:sp>
    </p:spTree>
    <p:extLst>
      <p:ext uri="{BB962C8B-B14F-4D97-AF65-F5344CB8AC3E}">
        <p14:creationId xmlns:p14="http://schemas.microsoft.com/office/powerpoint/2010/main" val="3270869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1A69C08-ED5C-4927-A639-3398675E41D8}"/>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E54BF71F-965B-49EC-9D2E-FD4D222159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6C6E21DB-3A91-4487-BF49-F16392388F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11FA1867-DBB5-42AE-A97F-AC036DE41BB1}"/>
              </a:ext>
            </a:extLst>
          </p:cNvPr>
          <p:cNvSpPr>
            <a:spLocks noGrp="1"/>
          </p:cNvSpPr>
          <p:nvPr>
            <p:ph type="dt" sz="half" idx="10"/>
          </p:nvPr>
        </p:nvSpPr>
        <p:spPr/>
        <p:txBody>
          <a:bodyPr/>
          <a:lstStyle/>
          <a:p>
            <a:fld id="{46E2384B-A0C2-4340-ADF4-98D36717F35E}" type="datetimeFigureOut">
              <a:rPr lang="it-IT" smtClean="0"/>
              <a:t>11/04/2021</a:t>
            </a:fld>
            <a:endParaRPr lang="it-IT"/>
          </a:p>
        </p:txBody>
      </p:sp>
      <p:sp>
        <p:nvSpPr>
          <p:cNvPr id="6" name="Segnaposto piè di pagina 5">
            <a:extLst>
              <a:ext uri="{FF2B5EF4-FFF2-40B4-BE49-F238E27FC236}">
                <a16:creationId xmlns:a16="http://schemas.microsoft.com/office/drawing/2014/main" id="{5096DA32-D105-4909-BF10-B9483AF145A5}"/>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9E998B6-ECF8-4B8C-968E-1D4BEA253965}"/>
              </a:ext>
            </a:extLst>
          </p:cNvPr>
          <p:cNvSpPr>
            <a:spLocks noGrp="1"/>
          </p:cNvSpPr>
          <p:nvPr>
            <p:ph type="sldNum" sz="quarter" idx="12"/>
          </p:nvPr>
        </p:nvSpPr>
        <p:spPr/>
        <p:txBody>
          <a:bodyPr/>
          <a:lstStyle/>
          <a:p>
            <a:fld id="{CB4167A1-89B2-49E8-A158-B6DEAE066532}" type="slidenum">
              <a:rPr lang="it-IT" smtClean="0"/>
              <a:t>‹N›</a:t>
            </a:fld>
            <a:endParaRPr lang="it-IT"/>
          </a:p>
        </p:txBody>
      </p:sp>
    </p:spTree>
    <p:extLst>
      <p:ext uri="{BB962C8B-B14F-4D97-AF65-F5344CB8AC3E}">
        <p14:creationId xmlns:p14="http://schemas.microsoft.com/office/powerpoint/2010/main" val="1335217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60D27A-6484-485D-A373-B8896938F13B}"/>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E517DC4E-811C-41DC-B125-E3523494B1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522B79A3-71AD-4387-BA3E-F0518697F7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70A322C0-0205-4873-A020-5904E6BFDFCB}"/>
              </a:ext>
            </a:extLst>
          </p:cNvPr>
          <p:cNvSpPr>
            <a:spLocks noGrp="1"/>
          </p:cNvSpPr>
          <p:nvPr>
            <p:ph type="dt" sz="half" idx="10"/>
          </p:nvPr>
        </p:nvSpPr>
        <p:spPr/>
        <p:txBody>
          <a:bodyPr/>
          <a:lstStyle/>
          <a:p>
            <a:fld id="{46E2384B-A0C2-4340-ADF4-98D36717F35E}" type="datetimeFigureOut">
              <a:rPr lang="it-IT" smtClean="0"/>
              <a:t>11/04/2021</a:t>
            </a:fld>
            <a:endParaRPr lang="it-IT"/>
          </a:p>
        </p:txBody>
      </p:sp>
      <p:sp>
        <p:nvSpPr>
          <p:cNvPr id="6" name="Segnaposto piè di pagina 5">
            <a:extLst>
              <a:ext uri="{FF2B5EF4-FFF2-40B4-BE49-F238E27FC236}">
                <a16:creationId xmlns:a16="http://schemas.microsoft.com/office/drawing/2014/main" id="{7B1AD28E-990E-4A60-82D6-350B2B88D88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EED23029-D8CC-4310-8933-1FD5977915E6}"/>
              </a:ext>
            </a:extLst>
          </p:cNvPr>
          <p:cNvSpPr>
            <a:spLocks noGrp="1"/>
          </p:cNvSpPr>
          <p:nvPr>
            <p:ph type="sldNum" sz="quarter" idx="12"/>
          </p:nvPr>
        </p:nvSpPr>
        <p:spPr/>
        <p:txBody>
          <a:bodyPr/>
          <a:lstStyle/>
          <a:p>
            <a:fld id="{CB4167A1-89B2-49E8-A158-B6DEAE066532}" type="slidenum">
              <a:rPr lang="it-IT" smtClean="0"/>
              <a:t>‹N›</a:t>
            </a:fld>
            <a:endParaRPr lang="it-IT"/>
          </a:p>
        </p:txBody>
      </p:sp>
    </p:spTree>
    <p:extLst>
      <p:ext uri="{BB962C8B-B14F-4D97-AF65-F5344CB8AC3E}">
        <p14:creationId xmlns:p14="http://schemas.microsoft.com/office/powerpoint/2010/main" val="211389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2082B3-4C61-49F6-A936-D984267D45F0}"/>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C341A64B-87B8-45AF-BC4F-B05C89A47318}"/>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35ECA60-70DD-45CC-B735-10F212497E72}"/>
              </a:ext>
            </a:extLst>
          </p:cNvPr>
          <p:cNvSpPr>
            <a:spLocks noGrp="1"/>
          </p:cNvSpPr>
          <p:nvPr>
            <p:ph type="dt" sz="half" idx="10"/>
          </p:nvPr>
        </p:nvSpPr>
        <p:spPr/>
        <p:txBody>
          <a:bodyPr/>
          <a:lstStyle/>
          <a:p>
            <a:fld id="{46E2384B-A0C2-4340-ADF4-98D36717F35E}" type="datetimeFigureOut">
              <a:rPr lang="it-IT" smtClean="0"/>
              <a:t>11/04/2021</a:t>
            </a:fld>
            <a:endParaRPr lang="it-IT"/>
          </a:p>
        </p:txBody>
      </p:sp>
      <p:sp>
        <p:nvSpPr>
          <p:cNvPr id="5" name="Segnaposto piè di pagina 4">
            <a:extLst>
              <a:ext uri="{FF2B5EF4-FFF2-40B4-BE49-F238E27FC236}">
                <a16:creationId xmlns:a16="http://schemas.microsoft.com/office/drawing/2014/main" id="{F56190D9-EA60-4223-9403-6E85AD730AA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1A56E6A-224B-4932-B083-10A6608691E3}"/>
              </a:ext>
            </a:extLst>
          </p:cNvPr>
          <p:cNvSpPr>
            <a:spLocks noGrp="1"/>
          </p:cNvSpPr>
          <p:nvPr>
            <p:ph type="sldNum" sz="quarter" idx="12"/>
          </p:nvPr>
        </p:nvSpPr>
        <p:spPr/>
        <p:txBody>
          <a:bodyPr/>
          <a:lstStyle/>
          <a:p>
            <a:fld id="{CB4167A1-89B2-49E8-A158-B6DEAE066532}" type="slidenum">
              <a:rPr lang="it-IT" smtClean="0"/>
              <a:t>‹N›</a:t>
            </a:fld>
            <a:endParaRPr lang="it-IT"/>
          </a:p>
        </p:txBody>
      </p:sp>
    </p:spTree>
    <p:extLst>
      <p:ext uri="{BB962C8B-B14F-4D97-AF65-F5344CB8AC3E}">
        <p14:creationId xmlns:p14="http://schemas.microsoft.com/office/powerpoint/2010/main" val="394002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840402BB-D830-4562-828B-10479B903061}"/>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1DDDF5D3-4696-440F-A7B3-E842C8C7BF86}"/>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FA035DB-861F-413A-AA8C-4E2A87A33C6D}"/>
              </a:ext>
            </a:extLst>
          </p:cNvPr>
          <p:cNvSpPr>
            <a:spLocks noGrp="1"/>
          </p:cNvSpPr>
          <p:nvPr>
            <p:ph type="dt" sz="half" idx="10"/>
          </p:nvPr>
        </p:nvSpPr>
        <p:spPr/>
        <p:txBody>
          <a:bodyPr/>
          <a:lstStyle/>
          <a:p>
            <a:fld id="{46E2384B-A0C2-4340-ADF4-98D36717F35E}" type="datetimeFigureOut">
              <a:rPr lang="it-IT" smtClean="0"/>
              <a:t>11/04/2021</a:t>
            </a:fld>
            <a:endParaRPr lang="it-IT"/>
          </a:p>
        </p:txBody>
      </p:sp>
      <p:sp>
        <p:nvSpPr>
          <p:cNvPr id="5" name="Segnaposto piè di pagina 4">
            <a:extLst>
              <a:ext uri="{FF2B5EF4-FFF2-40B4-BE49-F238E27FC236}">
                <a16:creationId xmlns:a16="http://schemas.microsoft.com/office/drawing/2014/main" id="{4D36CD69-EEC4-4AE2-A195-60C1E7E092A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576B82A-E4F8-41FA-9C0C-75E0F7C7B14F}"/>
              </a:ext>
            </a:extLst>
          </p:cNvPr>
          <p:cNvSpPr>
            <a:spLocks noGrp="1"/>
          </p:cNvSpPr>
          <p:nvPr>
            <p:ph type="sldNum" sz="quarter" idx="12"/>
          </p:nvPr>
        </p:nvSpPr>
        <p:spPr/>
        <p:txBody>
          <a:bodyPr/>
          <a:lstStyle/>
          <a:p>
            <a:fld id="{CB4167A1-89B2-49E8-A158-B6DEAE066532}" type="slidenum">
              <a:rPr lang="it-IT" smtClean="0"/>
              <a:t>‹N›</a:t>
            </a:fld>
            <a:endParaRPr lang="it-IT"/>
          </a:p>
        </p:txBody>
      </p:sp>
    </p:spTree>
    <p:extLst>
      <p:ext uri="{BB962C8B-B14F-4D97-AF65-F5344CB8AC3E}">
        <p14:creationId xmlns:p14="http://schemas.microsoft.com/office/powerpoint/2010/main" val="628269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228AB977-6A31-482B-9525-79D3AB8EC1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F7C76D59-762A-45C4-BE3D-22548F38CC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2341305-E7E1-4026-AB97-CB59D2B0C6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E2384B-A0C2-4340-ADF4-98D36717F35E}" type="datetimeFigureOut">
              <a:rPr lang="it-IT" smtClean="0"/>
              <a:t>11/04/2021</a:t>
            </a:fld>
            <a:endParaRPr lang="it-IT"/>
          </a:p>
        </p:txBody>
      </p:sp>
      <p:sp>
        <p:nvSpPr>
          <p:cNvPr id="5" name="Segnaposto piè di pagina 4">
            <a:extLst>
              <a:ext uri="{FF2B5EF4-FFF2-40B4-BE49-F238E27FC236}">
                <a16:creationId xmlns:a16="http://schemas.microsoft.com/office/drawing/2014/main" id="{E4F258DD-CAA5-4830-BF72-E76BC3D390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C093FB13-86C4-4E8E-A32E-F094E2E59B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167A1-89B2-49E8-A158-B6DEAE066532}" type="slidenum">
              <a:rPr lang="it-IT" smtClean="0"/>
              <a:t>‹N›</a:t>
            </a:fld>
            <a:endParaRPr lang="it-IT"/>
          </a:p>
        </p:txBody>
      </p:sp>
    </p:spTree>
    <p:extLst>
      <p:ext uri="{BB962C8B-B14F-4D97-AF65-F5344CB8AC3E}">
        <p14:creationId xmlns:p14="http://schemas.microsoft.com/office/powerpoint/2010/main" val="1753330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9.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400F0241-0CEC-4EA4-A97D-276ED8925299}"/>
              </a:ext>
            </a:extLst>
          </p:cNvPr>
          <p:cNvSpPr/>
          <p:nvPr/>
        </p:nvSpPr>
        <p:spPr>
          <a:xfrm>
            <a:off x="10084979" y="5301842"/>
            <a:ext cx="2107021" cy="1307592"/>
          </a:xfrm>
          <a:prstGeom prst="rect">
            <a:avLst/>
          </a:prstGeom>
          <a:solidFill>
            <a:srgbClr val="FEBC57"/>
          </a:solidFill>
          <a:ln>
            <a:solidFill>
              <a:srgbClr val="FEBC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ttangolo 4">
            <a:extLst>
              <a:ext uri="{FF2B5EF4-FFF2-40B4-BE49-F238E27FC236}">
                <a16:creationId xmlns:a16="http://schemas.microsoft.com/office/drawing/2014/main" id="{1AA9F992-BDA9-419B-9661-9C906206DCC5}"/>
              </a:ext>
            </a:extLst>
          </p:cNvPr>
          <p:cNvSpPr/>
          <p:nvPr/>
        </p:nvSpPr>
        <p:spPr>
          <a:xfrm>
            <a:off x="8287276" y="771858"/>
            <a:ext cx="3904724" cy="720838"/>
          </a:xfrm>
          <a:prstGeom prst="rect">
            <a:avLst/>
          </a:prstGeom>
          <a:solidFill>
            <a:srgbClr val="FEBC57"/>
          </a:solidFill>
          <a:ln>
            <a:solidFill>
              <a:srgbClr val="FEBC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itolo 1">
            <a:extLst>
              <a:ext uri="{FF2B5EF4-FFF2-40B4-BE49-F238E27FC236}">
                <a16:creationId xmlns:a16="http://schemas.microsoft.com/office/drawing/2014/main" id="{816B16B5-EE11-4EE3-A44E-3D5B8C3CB129}"/>
              </a:ext>
            </a:extLst>
          </p:cNvPr>
          <p:cNvSpPr>
            <a:spLocks noGrp="1"/>
          </p:cNvSpPr>
          <p:nvPr>
            <p:ph type="ctrTitle"/>
          </p:nvPr>
        </p:nvSpPr>
        <p:spPr>
          <a:xfrm>
            <a:off x="8287276" y="765296"/>
            <a:ext cx="3886596" cy="720838"/>
          </a:xfrm>
        </p:spPr>
        <p:txBody>
          <a:bodyPr>
            <a:noAutofit/>
          </a:bodyPr>
          <a:lstStyle/>
          <a:p>
            <a:pPr algn="l"/>
            <a:r>
              <a:rPr lang="en-GB" sz="4400" dirty="0">
                <a:solidFill>
                  <a:schemeClr val="bg1"/>
                </a:solidFill>
              </a:rPr>
              <a:t>CYBERBULLYING</a:t>
            </a:r>
          </a:p>
        </p:txBody>
      </p:sp>
      <p:sp>
        <p:nvSpPr>
          <p:cNvPr id="3" name="Sottotitolo 2">
            <a:extLst>
              <a:ext uri="{FF2B5EF4-FFF2-40B4-BE49-F238E27FC236}">
                <a16:creationId xmlns:a16="http://schemas.microsoft.com/office/drawing/2014/main" id="{6B638331-362D-4C06-9006-A592003863CB}"/>
              </a:ext>
            </a:extLst>
          </p:cNvPr>
          <p:cNvSpPr>
            <a:spLocks noGrp="1"/>
          </p:cNvSpPr>
          <p:nvPr>
            <p:ph type="subTitle" idx="1"/>
          </p:nvPr>
        </p:nvSpPr>
        <p:spPr>
          <a:xfrm>
            <a:off x="10084978" y="5438908"/>
            <a:ext cx="2107021" cy="1307592"/>
          </a:xfrm>
        </p:spPr>
        <p:txBody>
          <a:bodyPr>
            <a:normAutofit/>
          </a:bodyPr>
          <a:lstStyle/>
          <a:p>
            <a:pPr algn="r"/>
            <a:r>
              <a:rPr lang="it-IT" sz="2000" dirty="0">
                <a:solidFill>
                  <a:schemeClr val="bg1"/>
                </a:solidFill>
              </a:rPr>
              <a:t>Serena Riera</a:t>
            </a:r>
          </a:p>
          <a:p>
            <a:pPr algn="r"/>
            <a:r>
              <a:rPr lang="it-IT" sz="2000" dirty="0">
                <a:solidFill>
                  <a:schemeClr val="bg1"/>
                </a:solidFill>
              </a:rPr>
              <a:t>Simone Flaminio</a:t>
            </a:r>
          </a:p>
          <a:p>
            <a:pPr algn="r"/>
            <a:r>
              <a:rPr lang="it-IT" sz="2000" dirty="0">
                <a:solidFill>
                  <a:schemeClr val="bg1"/>
                </a:solidFill>
              </a:rPr>
              <a:t>IV AL</a:t>
            </a:r>
          </a:p>
        </p:txBody>
      </p:sp>
      <p:sp>
        <p:nvSpPr>
          <p:cNvPr id="50"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Shape 3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4" name="Immagine 3">
            <a:extLst>
              <a:ext uri="{FF2B5EF4-FFF2-40B4-BE49-F238E27FC236}">
                <a16:creationId xmlns:a16="http://schemas.microsoft.com/office/drawing/2014/main" id="{92204EE3-2B27-4A75-AE31-A1BCEAEB300E}"/>
              </a:ext>
            </a:extLst>
          </p:cNvPr>
          <p:cNvPicPr>
            <a:picLocks noChangeAspect="1"/>
          </p:cNvPicPr>
          <p:nvPr/>
        </p:nvPicPr>
        <p:blipFill rotWithShape="1">
          <a:blip r:embed="rId2"/>
          <a:srcRect t="8217" r="1" b="1"/>
          <a:stretch/>
        </p:blipFill>
        <p:spPr>
          <a:xfrm>
            <a:off x="921910" y="465243"/>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Tree>
    <p:extLst>
      <p:ext uri="{BB962C8B-B14F-4D97-AF65-F5344CB8AC3E}">
        <p14:creationId xmlns:p14="http://schemas.microsoft.com/office/powerpoint/2010/main" val="718255321"/>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48CAE4AE-A9DF-45AF-9A9C-1712BC634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ttangolo 1">
            <a:extLst>
              <a:ext uri="{FF2B5EF4-FFF2-40B4-BE49-F238E27FC236}">
                <a16:creationId xmlns:a16="http://schemas.microsoft.com/office/drawing/2014/main" id="{FDD2680D-27ED-45FD-B8CC-D7185D1D6EE7}"/>
              </a:ext>
            </a:extLst>
          </p:cNvPr>
          <p:cNvSpPr/>
          <p:nvPr/>
        </p:nvSpPr>
        <p:spPr>
          <a:xfrm>
            <a:off x="7617128" y="1128363"/>
            <a:ext cx="3644882" cy="967487"/>
          </a:xfrm>
          <a:prstGeom prst="rect">
            <a:avLst/>
          </a:prstGeom>
          <a:solidFill>
            <a:srgbClr val="FEBC57"/>
          </a:solidFill>
          <a:ln>
            <a:solidFill>
              <a:srgbClr val="FEBC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7" name="Group 66">
            <a:extLst>
              <a:ext uri="{FF2B5EF4-FFF2-40B4-BE49-F238E27FC236}">
                <a16:creationId xmlns:a16="http://schemas.microsoft.com/office/drawing/2014/main" id="{6C272060-BC98-4C91-A58F-4DFEC566CF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68" name="Freeform 5">
              <a:extLst>
                <a:ext uri="{FF2B5EF4-FFF2-40B4-BE49-F238E27FC236}">
                  <a16:creationId xmlns:a16="http://schemas.microsoft.com/office/drawing/2014/main" id="{8BA2DCB9-0DC0-4109-B2A2-56896E35E6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 name="Freeform 6">
              <a:extLst>
                <a:ext uri="{FF2B5EF4-FFF2-40B4-BE49-F238E27FC236}">
                  <a16:creationId xmlns:a16="http://schemas.microsoft.com/office/drawing/2014/main" id="{64A33555-1142-4AD7-8084-1A99422A11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Freeform 7">
              <a:extLst>
                <a:ext uri="{FF2B5EF4-FFF2-40B4-BE49-F238E27FC236}">
                  <a16:creationId xmlns:a16="http://schemas.microsoft.com/office/drawing/2014/main" id="{BC6E4081-1A88-453E-8CCF-B97B0CE20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 name="Freeform 8">
              <a:extLst>
                <a:ext uri="{FF2B5EF4-FFF2-40B4-BE49-F238E27FC236}">
                  <a16:creationId xmlns:a16="http://schemas.microsoft.com/office/drawing/2014/main" id="{5B7E0935-6EE8-4C61-AED5-09B9A2A99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Freeform 9">
              <a:extLst>
                <a:ext uri="{FF2B5EF4-FFF2-40B4-BE49-F238E27FC236}">
                  <a16:creationId xmlns:a16="http://schemas.microsoft.com/office/drawing/2014/main" id="{EB962BD6-C878-48FF-A75E-DCC7BDA3C3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 name="Freeform 10">
              <a:extLst>
                <a:ext uri="{FF2B5EF4-FFF2-40B4-BE49-F238E27FC236}">
                  <a16:creationId xmlns:a16="http://schemas.microsoft.com/office/drawing/2014/main" id="{CABF3786-BDE1-4FE5-9967-F6B6131A2C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Freeform 11">
              <a:extLst>
                <a:ext uri="{FF2B5EF4-FFF2-40B4-BE49-F238E27FC236}">
                  <a16:creationId xmlns:a16="http://schemas.microsoft.com/office/drawing/2014/main" id="{4969707A-C75E-4F7F-A5C2-2991C65475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 name="Freeform 12">
              <a:extLst>
                <a:ext uri="{FF2B5EF4-FFF2-40B4-BE49-F238E27FC236}">
                  <a16:creationId xmlns:a16="http://schemas.microsoft.com/office/drawing/2014/main" id="{0E293989-8389-48CD-85D3-CAEFD5E963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 name="Freeform 13">
              <a:extLst>
                <a:ext uri="{FF2B5EF4-FFF2-40B4-BE49-F238E27FC236}">
                  <a16:creationId xmlns:a16="http://schemas.microsoft.com/office/drawing/2014/main" id="{8DCF1E8B-9247-45E2-8641-90DA9F7D52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 name="Freeform 14">
              <a:extLst>
                <a:ext uri="{FF2B5EF4-FFF2-40B4-BE49-F238E27FC236}">
                  <a16:creationId xmlns:a16="http://schemas.microsoft.com/office/drawing/2014/main" id="{48DF418F-91AD-4E55-AF3B-F28FF45961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 name="Freeform 15">
              <a:extLst>
                <a:ext uri="{FF2B5EF4-FFF2-40B4-BE49-F238E27FC236}">
                  <a16:creationId xmlns:a16="http://schemas.microsoft.com/office/drawing/2014/main" id="{EDBF35BD-D1DA-49B1-AE30-289189DACD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 name="Freeform 16">
              <a:extLst>
                <a:ext uri="{FF2B5EF4-FFF2-40B4-BE49-F238E27FC236}">
                  <a16:creationId xmlns:a16="http://schemas.microsoft.com/office/drawing/2014/main" id="{69198BEC-A3B6-4562-AB0F-3E7760026C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 name="Freeform 17">
              <a:extLst>
                <a:ext uri="{FF2B5EF4-FFF2-40B4-BE49-F238E27FC236}">
                  <a16:creationId xmlns:a16="http://schemas.microsoft.com/office/drawing/2014/main" id="{9AB30D45-77AB-4323-83A2-1A637D07D5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Freeform 18">
              <a:extLst>
                <a:ext uri="{FF2B5EF4-FFF2-40B4-BE49-F238E27FC236}">
                  <a16:creationId xmlns:a16="http://schemas.microsoft.com/office/drawing/2014/main" id="{D1AD137E-7B63-434C-9D0D-5A64BB496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 name="Freeform 19">
              <a:extLst>
                <a:ext uri="{FF2B5EF4-FFF2-40B4-BE49-F238E27FC236}">
                  <a16:creationId xmlns:a16="http://schemas.microsoft.com/office/drawing/2014/main" id="{8B32BE2D-36DC-4BD0-952E-8FE32A70DB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Freeform 20">
              <a:extLst>
                <a:ext uri="{FF2B5EF4-FFF2-40B4-BE49-F238E27FC236}">
                  <a16:creationId xmlns:a16="http://schemas.microsoft.com/office/drawing/2014/main" id="{930295E0-AD01-4DB0-9829-AD91BED608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 name="Freeform 21">
              <a:extLst>
                <a:ext uri="{FF2B5EF4-FFF2-40B4-BE49-F238E27FC236}">
                  <a16:creationId xmlns:a16="http://schemas.microsoft.com/office/drawing/2014/main" id="{29807E74-6BFD-4EA7-B3F3-92C0728A7D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 name="Freeform 22">
              <a:extLst>
                <a:ext uri="{FF2B5EF4-FFF2-40B4-BE49-F238E27FC236}">
                  <a16:creationId xmlns:a16="http://schemas.microsoft.com/office/drawing/2014/main" id="{C9EDBF49-4B87-4B6F-BEE6-DDC4A63CE6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 name="Freeform 23">
              <a:extLst>
                <a:ext uri="{FF2B5EF4-FFF2-40B4-BE49-F238E27FC236}">
                  <a16:creationId xmlns:a16="http://schemas.microsoft.com/office/drawing/2014/main" id="{7738C468-1405-4ED9-8392-F93FA995EE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 name="Freeform 24">
              <a:extLst>
                <a:ext uri="{FF2B5EF4-FFF2-40B4-BE49-F238E27FC236}">
                  <a16:creationId xmlns:a16="http://schemas.microsoft.com/office/drawing/2014/main" id="{F16402CF-F511-450A-8584-8C8A5B7E9D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 name="Freeform 25">
              <a:extLst>
                <a:ext uri="{FF2B5EF4-FFF2-40B4-BE49-F238E27FC236}">
                  <a16:creationId xmlns:a16="http://schemas.microsoft.com/office/drawing/2014/main" id="{85E5B49A-CFC2-4019-9BA6-528095F788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4" name="Titolo 3">
            <a:extLst>
              <a:ext uri="{FF2B5EF4-FFF2-40B4-BE49-F238E27FC236}">
                <a16:creationId xmlns:a16="http://schemas.microsoft.com/office/drawing/2014/main" id="{07E8DD90-5224-4BA1-9A46-272B2A1A9B18}"/>
              </a:ext>
            </a:extLst>
          </p:cNvPr>
          <p:cNvSpPr>
            <a:spLocks noGrp="1"/>
          </p:cNvSpPr>
          <p:nvPr>
            <p:ph type="title"/>
          </p:nvPr>
        </p:nvSpPr>
        <p:spPr>
          <a:xfrm>
            <a:off x="7401830" y="1040235"/>
            <a:ext cx="4099607" cy="1281484"/>
          </a:xfrm>
        </p:spPr>
        <p:txBody>
          <a:bodyPr vert="horz" lIns="91440" tIns="45720" rIns="91440" bIns="45720" rtlCol="0" anchor="ctr">
            <a:normAutofit/>
          </a:bodyPr>
          <a:lstStyle/>
          <a:p>
            <a:pPr algn="ctr"/>
            <a:r>
              <a:rPr lang="en-US" dirty="0">
                <a:solidFill>
                  <a:schemeClr val="bg1"/>
                </a:solidFill>
              </a:rPr>
              <a:t>WHAT IS BULLYING?</a:t>
            </a:r>
          </a:p>
        </p:txBody>
      </p:sp>
      <p:sp>
        <p:nvSpPr>
          <p:cNvPr id="90" name="Rectangle 89">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720" y="795527"/>
            <a:ext cx="5970638" cy="5248847"/>
          </a:xfrm>
          <a:prstGeom prst="rect">
            <a:avLst/>
          </a:prstGeom>
          <a:solidFill>
            <a:schemeClr val="bg1"/>
          </a:solidFill>
          <a:ln w="19050">
            <a:solidFill>
              <a:srgbClr val="FEBC57"/>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Immagine 10">
            <a:extLst>
              <a:ext uri="{FF2B5EF4-FFF2-40B4-BE49-F238E27FC236}">
                <a16:creationId xmlns:a16="http://schemas.microsoft.com/office/drawing/2014/main" id="{0023D4DA-B8CE-4FE7-8592-EF7D7FCC8D99}"/>
              </a:ext>
            </a:extLst>
          </p:cNvPr>
          <p:cNvPicPr>
            <a:picLocks noChangeAspect="1"/>
          </p:cNvPicPr>
          <p:nvPr/>
        </p:nvPicPr>
        <p:blipFill rotWithShape="1">
          <a:blip r:embed="rId2"/>
          <a:srcRect l="941" r="2153" b="2"/>
          <a:stretch/>
        </p:blipFill>
        <p:spPr>
          <a:xfrm>
            <a:off x="879438" y="892531"/>
            <a:ext cx="5817849" cy="5072938"/>
          </a:xfrm>
          <a:prstGeom prst="rect">
            <a:avLst/>
          </a:prstGeom>
          <a:ln w="12700">
            <a:noFill/>
          </a:ln>
        </p:spPr>
      </p:pic>
      <p:sp>
        <p:nvSpPr>
          <p:cNvPr id="6" name="Segnaposto testo 5">
            <a:extLst>
              <a:ext uri="{FF2B5EF4-FFF2-40B4-BE49-F238E27FC236}">
                <a16:creationId xmlns:a16="http://schemas.microsoft.com/office/drawing/2014/main" id="{0F8FC4FB-1CEE-43F7-A312-15F768883D1D}"/>
              </a:ext>
            </a:extLst>
          </p:cNvPr>
          <p:cNvSpPr>
            <a:spLocks noGrp="1"/>
          </p:cNvSpPr>
          <p:nvPr>
            <p:ph type="body" sz="half" idx="2"/>
          </p:nvPr>
        </p:nvSpPr>
        <p:spPr>
          <a:xfrm>
            <a:off x="7421723" y="2226819"/>
            <a:ext cx="4099607" cy="3678237"/>
          </a:xfrm>
        </p:spPr>
        <p:txBody>
          <a:bodyPr vert="horz" lIns="91440" tIns="45720" rIns="91440" bIns="45720" rtlCol="0" anchor="ctr">
            <a:normAutofit/>
          </a:bodyPr>
          <a:lstStyle/>
          <a:p>
            <a:pPr algn="just">
              <a:buClr>
                <a:srgbClr val="FEBC57"/>
              </a:buClr>
            </a:pPr>
            <a:r>
              <a:rPr lang="en-US" sz="1800" dirty="0"/>
              <a:t>Bullying is a common phenomenon that always existed, specially at school, but that can anyway occur everywhere else. The word "bully" was first used in the 1530s meaning "sweetheart", applied to either sex, The meaning deteriorated through the 17th century through "fine fellow", "blusterer", to "harasser of the weak". Bullying is an aggressive behavior which mostly involves children and teenagers, that can be repeated over time by using force, coercion, hurting teasing and it can cause serious, lasting problems.</a:t>
            </a:r>
          </a:p>
        </p:txBody>
      </p:sp>
    </p:spTree>
    <p:extLst>
      <p:ext uri="{BB962C8B-B14F-4D97-AF65-F5344CB8AC3E}">
        <p14:creationId xmlns:p14="http://schemas.microsoft.com/office/powerpoint/2010/main" val="94398479"/>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A3BAF07C-C39E-42EB-BB22-8D46691D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3061" cy="6858000"/>
          </a:xfrm>
          <a:prstGeom prst="rect">
            <a:avLst/>
          </a:prstGeom>
          <a:solidFill>
            <a:schemeClr val="bg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D8E9CF54-0466-4261-9E62-0249E60E18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45" name="Freeform 5">
              <a:extLst>
                <a:ext uri="{FF2B5EF4-FFF2-40B4-BE49-F238E27FC236}">
                  <a16:creationId xmlns:a16="http://schemas.microsoft.com/office/drawing/2014/main" id="{33E32106-E8B1-4F76-9EE6-58537738A3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6">
              <a:extLst>
                <a:ext uri="{FF2B5EF4-FFF2-40B4-BE49-F238E27FC236}">
                  <a16:creationId xmlns:a16="http://schemas.microsoft.com/office/drawing/2014/main" id="{C32C2C46-A045-44FB-8A74-5EBD650C2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7">
              <a:extLst>
                <a:ext uri="{FF2B5EF4-FFF2-40B4-BE49-F238E27FC236}">
                  <a16:creationId xmlns:a16="http://schemas.microsoft.com/office/drawing/2014/main" id="{6A76F79C-6683-4940-BCF7-4BCCCEE406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8" name="Freeform 8">
              <a:extLst>
                <a:ext uri="{FF2B5EF4-FFF2-40B4-BE49-F238E27FC236}">
                  <a16:creationId xmlns:a16="http://schemas.microsoft.com/office/drawing/2014/main" id="{FF4675A3-6D07-4B1F-9BFC-AEBEA1AD06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9">
              <a:extLst>
                <a:ext uri="{FF2B5EF4-FFF2-40B4-BE49-F238E27FC236}">
                  <a16:creationId xmlns:a16="http://schemas.microsoft.com/office/drawing/2014/main" id="{765E127A-B6B7-4B1D-B7BD-6C8C969D2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0">
              <a:extLst>
                <a:ext uri="{FF2B5EF4-FFF2-40B4-BE49-F238E27FC236}">
                  <a16:creationId xmlns:a16="http://schemas.microsoft.com/office/drawing/2014/main" id="{3BCA9D9E-C72C-4751-BFA9-10B85CACE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1">
              <a:extLst>
                <a:ext uri="{FF2B5EF4-FFF2-40B4-BE49-F238E27FC236}">
                  <a16:creationId xmlns:a16="http://schemas.microsoft.com/office/drawing/2014/main" id="{080C708C-69BF-441B-AB75-C98160ED0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2">
              <a:extLst>
                <a:ext uri="{FF2B5EF4-FFF2-40B4-BE49-F238E27FC236}">
                  <a16:creationId xmlns:a16="http://schemas.microsoft.com/office/drawing/2014/main" id="{3E79964E-F8F1-4763-8892-7BC3DAE306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3">
              <a:extLst>
                <a:ext uri="{FF2B5EF4-FFF2-40B4-BE49-F238E27FC236}">
                  <a16:creationId xmlns:a16="http://schemas.microsoft.com/office/drawing/2014/main" id="{FE09592A-FCC9-4AE5-BA0B-730C6F3BBE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4" name="Freeform 14">
              <a:extLst>
                <a:ext uri="{FF2B5EF4-FFF2-40B4-BE49-F238E27FC236}">
                  <a16:creationId xmlns:a16="http://schemas.microsoft.com/office/drawing/2014/main" id="{96448994-820C-4BC1-ABF3-4579C6F99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5" name="Freeform 15">
              <a:extLst>
                <a:ext uri="{FF2B5EF4-FFF2-40B4-BE49-F238E27FC236}">
                  <a16:creationId xmlns:a16="http://schemas.microsoft.com/office/drawing/2014/main" id="{9BB0D192-565A-42B9-B292-CC032D71A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16">
              <a:extLst>
                <a:ext uri="{FF2B5EF4-FFF2-40B4-BE49-F238E27FC236}">
                  <a16:creationId xmlns:a16="http://schemas.microsoft.com/office/drawing/2014/main" id="{6D1CA09C-5F40-4E92-A7E9-D1FCEE512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35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7" name="Freeform 17">
              <a:extLst>
                <a:ext uri="{FF2B5EF4-FFF2-40B4-BE49-F238E27FC236}">
                  <a16:creationId xmlns:a16="http://schemas.microsoft.com/office/drawing/2014/main" id="{379F5AA5-2E14-4880-A5A6-07AEF2AD8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18">
              <a:extLst>
                <a:ext uri="{FF2B5EF4-FFF2-40B4-BE49-F238E27FC236}">
                  <a16:creationId xmlns:a16="http://schemas.microsoft.com/office/drawing/2014/main" id="{EF14BD32-D239-4DA3-98B3-7752073657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19">
              <a:extLst>
                <a:ext uri="{FF2B5EF4-FFF2-40B4-BE49-F238E27FC236}">
                  <a16:creationId xmlns:a16="http://schemas.microsoft.com/office/drawing/2014/main" id="{CF07B250-E5E4-4624-9BD7-8D513A67B7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0">
              <a:extLst>
                <a:ext uri="{FF2B5EF4-FFF2-40B4-BE49-F238E27FC236}">
                  <a16:creationId xmlns:a16="http://schemas.microsoft.com/office/drawing/2014/main" id="{BCC5D120-7C8C-4290-865C-4EE6E4F245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 name="Freeform 21">
              <a:extLst>
                <a:ext uri="{FF2B5EF4-FFF2-40B4-BE49-F238E27FC236}">
                  <a16:creationId xmlns:a16="http://schemas.microsoft.com/office/drawing/2014/main" id="{C24688C6-CAE5-4EF2-B2BA-A138DA0A24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2" name="Freeform 22">
              <a:extLst>
                <a:ext uri="{FF2B5EF4-FFF2-40B4-BE49-F238E27FC236}">
                  <a16:creationId xmlns:a16="http://schemas.microsoft.com/office/drawing/2014/main" id="{6BD31099-7C13-4901-A04F-632B1CD846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35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63" name="Freeform 23">
              <a:extLst>
                <a:ext uri="{FF2B5EF4-FFF2-40B4-BE49-F238E27FC236}">
                  <a16:creationId xmlns:a16="http://schemas.microsoft.com/office/drawing/2014/main" id="{679F5FF7-82B2-4033-8FBE-63170C937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4" name="Segnaposto testo 3">
            <a:extLst>
              <a:ext uri="{FF2B5EF4-FFF2-40B4-BE49-F238E27FC236}">
                <a16:creationId xmlns:a16="http://schemas.microsoft.com/office/drawing/2014/main" id="{01A1EA11-9694-4378-BAF3-1341ECFD7297}"/>
              </a:ext>
            </a:extLst>
          </p:cNvPr>
          <p:cNvSpPr>
            <a:spLocks noGrp="1"/>
          </p:cNvSpPr>
          <p:nvPr>
            <p:ph type="body" sz="half" idx="2"/>
          </p:nvPr>
        </p:nvSpPr>
        <p:spPr>
          <a:xfrm>
            <a:off x="1626919" y="4693668"/>
            <a:ext cx="8408989" cy="1955361"/>
          </a:xfrm>
        </p:spPr>
        <p:txBody>
          <a:bodyPr vert="horz" lIns="91440" tIns="45720" rIns="91440" bIns="45720" rtlCol="0" anchor="ctr">
            <a:normAutofit/>
          </a:bodyPr>
          <a:lstStyle/>
          <a:p>
            <a:pPr algn="just">
              <a:buClr>
                <a:srgbClr val="FAB13E"/>
              </a:buClr>
            </a:pPr>
            <a:r>
              <a:rPr lang="en-US" sz="1800" dirty="0"/>
              <a:t>The behavior of the bully is often caused by low self esteem, problems at home with the family, repressed anger. These terrible states are unleashed on the victims who sometimes vent on someone else ,hence they create a chain of bullying that can only be stopped by the help of a friend, a parent or a teacher. A bully usually targets their victims and torments them by being annoying and doing small actions, like shoves or insults, or even worse, like stealing money or hitting. </a:t>
            </a:r>
          </a:p>
        </p:txBody>
      </p:sp>
      <p:pic>
        <p:nvPicPr>
          <p:cNvPr id="7" name="Immagine 6">
            <a:extLst>
              <a:ext uri="{FF2B5EF4-FFF2-40B4-BE49-F238E27FC236}">
                <a16:creationId xmlns:a16="http://schemas.microsoft.com/office/drawing/2014/main" id="{6DB5DE50-A349-4291-9317-A9898046B42B}"/>
              </a:ext>
            </a:extLst>
          </p:cNvPr>
          <p:cNvPicPr>
            <a:picLocks noChangeAspect="1"/>
          </p:cNvPicPr>
          <p:nvPr/>
        </p:nvPicPr>
        <p:blipFill rotWithShape="1">
          <a:blip r:embed="rId2"/>
          <a:srcRect t="3342"/>
          <a:stretch/>
        </p:blipFill>
        <p:spPr>
          <a:xfrm>
            <a:off x="20" y="2872"/>
            <a:ext cx="12191980" cy="4595954"/>
          </a:xfrm>
          <a:custGeom>
            <a:avLst/>
            <a:gdLst/>
            <a:ahLst/>
            <a:cxnLst/>
            <a:rect l="l" t="t" r="r" b="b"/>
            <a:pathLst>
              <a:path w="12192000" h="4621300">
                <a:moveTo>
                  <a:pt x="0" y="0"/>
                </a:moveTo>
                <a:lnTo>
                  <a:pt x="12192000" y="0"/>
                </a:lnTo>
                <a:lnTo>
                  <a:pt x="12192000" y="3104412"/>
                </a:lnTo>
                <a:lnTo>
                  <a:pt x="12192000" y="3296537"/>
                </a:lnTo>
                <a:lnTo>
                  <a:pt x="12192000" y="4272355"/>
                </a:lnTo>
                <a:lnTo>
                  <a:pt x="12113803" y="4280638"/>
                </a:lnTo>
                <a:cubicBezTo>
                  <a:pt x="10139508" y="4478587"/>
                  <a:pt x="8237152" y="4571590"/>
                  <a:pt x="6753597" y="4604195"/>
                </a:cubicBezTo>
                <a:cubicBezTo>
                  <a:pt x="4940362" y="4644044"/>
                  <a:pt x="2657278" y="4624714"/>
                  <a:pt x="400746" y="4432852"/>
                </a:cubicBezTo>
                <a:lnTo>
                  <a:pt x="0" y="4395876"/>
                </a:lnTo>
                <a:lnTo>
                  <a:pt x="0" y="3296537"/>
                </a:lnTo>
                <a:lnTo>
                  <a:pt x="0" y="3104412"/>
                </a:lnTo>
                <a:close/>
              </a:path>
            </a:pathLst>
          </a:custGeom>
        </p:spPr>
      </p:pic>
    </p:spTree>
    <p:extLst>
      <p:ext uri="{BB962C8B-B14F-4D97-AF65-F5344CB8AC3E}">
        <p14:creationId xmlns:p14="http://schemas.microsoft.com/office/powerpoint/2010/main" val="1148124111"/>
      </p:ext>
    </p:extLst>
  </p:cSld>
  <p:clrMapOvr>
    <a:overrideClrMapping bg1="dk1" tx1="lt1" bg2="dk2" tx2="lt2" accent1="accent1" accent2="accent2" accent3="accent3" accent4="accent4" accent5="accent5" accent6="accent6" hlink="hlink" folHlink="folHlink"/>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828D1E49-2A21-4A83-A0E0-FB1597B4B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1">
            <a:extLst>
              <a:ext uri="{FF2B5EF4-FFF2-40B4-BE49-F238E27FC236}">
                <a16:creationId xmlns:a16="http://schemas.microsoft.com/office/drawing/2014/main" id="{088B852E-5494-418B-A833-75CF016A9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9" name="Freeform 5">
              <a:extLst>
                <a:ext uri="{FF2B5EF4-FFF2-40B4-BE49-F238E27FC236}">
                  <a16:creationId xmlns:a16="http://schemas.microsoft.com/office/drawing/2014/main" id="{DF31E3C1-1A46-4329-9F80-B576692FEE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6">
              <a:extLst>
                <a:ext uri="{FF2B5EF4-FFF2-40B4-BE49-F238E27FC236}">
                  <a16:creationId xmlns:a16="http://schemas.microsoft.com/office/drawing/2014/main" id="{294B4592-99CA-47B1-816F-CE2D44F65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7">
              <a:extLst>
                <a:ext uri="{FF2B5EF4-FFF2-40B4-BE49-F238E27FC236}">
                  <a16:creationId xmlns:a16="http://schemas.microsoft.com/office/drawing/2014/main" id="{BF690E4C-72F8-4AC5-AF99-562763CC67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8">
              <a:extLst>
                <a:ext uri="{FF2B5EF4-FFF2-40B4-BE49-F238E27FC236}">
                  <a16:creationId xmlns:a16="http://schemas.microsoft.com/office/drawing/2014/main" id="{F834CDD4-CAB8-4ACC-9AAC-5399C743DE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9">
              <a:extLst>
                <a:ext uri="{FF2B5EF4-FFF2-40B4-BE49-F238E27FC236}">
                  <a16:creationId xmlns:a16="http://schemas.microsoft.com/office/drawing/2014/main" id="{1AEB045A-6821-475B-A28E-047437ABEF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a:extLst>
                <a:ext uri="{FF2B5EF4-FFF2-40B4-BE49-F238E27FC236}">
                  <a16:creationId xmlns:a16="http://schemas.microsoft.com/office/drawing/2014/main" id="{D9B790C0-3D34-4626-BAFB-6EB473F40C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a:extLst>
                <a:ext uri="{FF2B5EF4-FFF2-40B4-BE49-F238E27FC236}">
                  <a16:creationId xmlns:a16="http://schemas.microsoft.com/office/drawing/2014/main" id="{EDA4D87F-91A4-4628-9A6E-F01820A7EE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a:extLst>
                <a:ext uri="{FF2B5EF4-FFF2-40B4-BE49-F238E27FC236}">
                  <a16:creationId xmlns:a16="http://schemas.microsoft.com/office/drawing/2014/main" id="{045DAB88-124C-459C-A889-DAE9C9BE28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a:extLst>
                <a:ext uri="{FF2B5EF4-FFF2-40B4-BE49-F238E27FC236}">
                  <a16:creationId xmlns:a16="http://schemas.microsoft.com/office/drawing/2014/main" id="{85D44010-1DAA-4CAC-B83F-7E3E8C455D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a:extLst>
                <a:ext uri="{FF2B5EF4-FFF2-40B4-BE49-F238E27FC236}">
                  <a16:creationId xmlns:a16="http://schemas.microsoft.com/office/drawing/2014/main" id="{E8C01D66-5C93-4A2E-AA74-DE97574EA4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a:extLst>
                <a:ext uri="{FF2B5EF4-FFF2-40B4-BE49-F238E27FC236}">
                  <a16:creationId xmlns:a16="http://schemas.microsoft.com/office/drawing/2014/main" id="{E2E1A6E1-6C4A-47D3-81E2-9F8624F1BB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a:extLst>
                <a:ext uri="{FF2B5EF4-FFF2-40B4-BE49-F238E27FC236}">
                  <a16:creationId xmlns:a16="http://schemas.microsoft.com/office/drawing/2014/main" id="{3E849CB5-4526-49DC-B77B-A20FDB7FFD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a:extLst>
                <a:ext uri="{FF2B5EF4-FFF2-40B4-BE49-F238E27FC236}">
                  <a16:creationId xmlns:a16="http://schemas.microsoft.com/office/drawing/2014/main" id="{5A18C8A4-FB2A-44C1-93D3-26C6DDFE0C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18">
              <a:extLst>
                <a:ext uri="{FF2B5EF4-FFF2-40B4-BE49-F238E27FC236}">
                  <a16:creationId xmlns:a16="http://schemas.microsoft.com/office/drawing/2014/main" id="{85D014FD-8C5A-4071-B19E-4910AAB618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9">
              <a:extLst>
                <a:ext uri="{FF2B5EF4-FFF2-40B4-BE49-F238E27FC236}">
                  <a16:creationId xmlns:a16="http://schemas.microsoft.com/office/drawing/2014/main" id="{A37D7262-3596-4026-9AD4-E94332E526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20">
              <a:extLst>
                <a:ext uri="{FF2B5EF4-FFF2-40B4-BE49-F238E27FC236}">
                  <a16:creationId xmlns:a16="http://schemas.microsoft.com/office/drawing/2014/main" id="{187E37E0-AAC3-4B33-AF36-334ACCBD33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21">
              <a:extLst>
                <a:ext uri="{FF2B5EF4-FFF2-40B4-BE49-F238E27FC236}">
                  <a16:creationId xmlns:a16="http://schemas.microsoft.com/office/drawing/2014/main" id="{409758BB-8A0E-4BEB-BC0C-F410AD98CD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22">
              <a:extLst>
                <a:ext uri="{FF2B5EF4-FFF2-40B4-BE49-F238E27FC236}">
                  <a16:creationId xmlns:a16="http://schemas.microsoft.com/office/drawing/2014/main" id="{97C4EFE2-9D25-4978-BD9A-873B492702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23">
              <a:extLst>
                <a:ext uri="{FF2B5EF4-FFF2-40B4-BE49-F238E27FC236}">
                  <a16:creationId xmlns:a16="http://schemas.microsoft.com/office/drawing/2014/main" id="{9CCAF82A-A0E0-4B55-A97B-EFFAE79AF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24">
              <a:extLst>
                <a:ext uri="{FF2B5EF4-FFF2-40B4-BE49-F238E27FC236}">
                  <a16:creationId xmlns:a16="http://schemas.microsoft.com/office/drawing/2014/main" id="{4F800DD8-3954-4F73-8807-16F1CFAC1E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25">
              <a:extLst>
                <a:ext uri="{FF2B5EF4-FFF2-40B4-BE49-F238E27FC236}">
                  <a16:creationId xmlns:a16="http://schemas.microsoft.com/office/drawing/2014/main" id="{84E1C91A-4B06-4852-918C-6380FA986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54" name="Rectangle 34">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030" y="2250281"/>
            <a:ext cx="4959318" cy="3678237"/>
          </a:xfrm>
          <a:prstGeom prst="rect">
            <a:avLst/>
          </a:prstGeom>
          <a:solidFill>
            <a:schemeClr val="bg1"/>
          </a:solidFill>
          <a:ln w="19050">
            <a:solidFill>
              <a:srgbClr val="FEC85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Segnaposto testo 3">
            <a:extLst>
              <a:ext uri="{FF2B5EF4-FFF2-40B4-BE49-F238E27FC236}">
                <a16:creationId xmlns:a16="http://schemas.microsoft.com/office/drawing/2014/main" id="{D279A7C0-2C4D-4C77-AEF6-899348261F24}"/>
              </a:ext>
            </a:extLst>
          </p:cNvPr>
          <p:cNvSpPr txBox="1">
            <a:spLocks/>
          </p:cNvSpPr>
          <p:nvPr/>
        </p:nvSpPr>
        <p:spPr>
          <a:xfrm>
            <a:off x="937030" y="2250281"/>
            <a:ext cx="3921828" cy="365012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GB" sz="2200" dirty="0"/>
              <a:t>Victims are bullied for different reasons, for example different culture, different religious belief, different sexual orientation, different race, different social class. So sometimes bullying is a synonym for racism, homophobia and xenophobia. There are various types of bullying: physical bullying, social bullying, verbal bullying and cyberbullying.</a:t>
            </a:r>
          </a:p>
        </p:txBody>
      </p:sp>
      <p:pic>
        <p:nvPicPr>
          <p:cNvPr id="13" name="Immagine 12">
            <a:extLst>
              <a:ext uri="{FF2B5EF4-FFF2-40B4-BE49-F238E27FC236}">
                <a16:creationId xmlns:a16="http://schemas.microsoft.com/office/drawing/2014/main" id="{88A47664-6A15-4DFE-8A76-38EE48D5AE82}"/>
              </a:ext>
            </a:extLst>
          </p:cNvPr>
          <p:cNvPicPr>
            <a:picLocks noChangeAspect="1"/>
          </p:cNvPicPr>
          <p:nvPr/>
        </p:nvPicPr>
        <p:blipFill>
          <a:blip r:embed="rId2"/>
          <a:stretch>
            <a:fillRect/>
          </a:stretch>
        </p:blipFill>
        <p:spPr>
          <a:xfrm>
            <a:off x="4858858" y="2169379"/>
            <a:ext cx="6868004" cy="3866297"/>
          </a:xfrm>
          <a:prstGeom prst="rect">
            <a:avLst/>
          </a:prstGeom>
        </p:spPr>
      </p:pic>
    </p:spTree>
    <p:extLst>
      <p:ext uri="{BB962C8B-B14F-4D97-AF65-F5344CB8AC3E}">
        <p14:creationId xmlns:p14="http://schemas.microsoft.com/office/powerpoint/2010/main" val="659102197"/>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828D1E49-2A21-4A83-A0E0-FB1597B4B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1">
            <a:extLst>
              <a:ext uri="{FF2B5EF4-FFF2-40B4-BE49-F238E27FC236}">
                <a16:creationId xmlns:a16="http://schemas.microsoft.com/office/drawing/2014/main" id="{088B852E-5494-418B-A833-75CF016A9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9" name="Freeform 5">
              <a:extLst>
                <a:ext uri="{FF2B5EF4-FFF2-40B4-BE49-F238E27FC236}">
                  <a16:creationId xmlns:a16="http://schemas.microsoft.com/office/drawing/2014/main" id="{DF31E3C1-1A46-4329-9F80-B576692FEE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6">
              <a:extLst>
                <a:ext uri="{FF2B5EF4-FFF2-40B4-BE49-F238E27FC236}">
                  <a16:creationId xmlns:a16="http://schemas.microsoft.com/office/drawing/2014/main" id="{294B4592-99CA-47B1-816F-CE2D44F65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7">
              <a:extLst>
                <a:ext uri="{FF2B5EF4-FFF2-40B4-BE49-F238E27FC236}">
                  <a16:creationId xmlns:a16="http://schemas.microsoft.com/office/drawing/2014/main" id="{BF690E4C-72F8-4AC5-AF99-562763CC67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8">
              <a:extLst>
                <a:ext uri="{FF2B5EF4-FFF2-40B4-BE49-F238E27FC236}">
                  <a16:creationId xmlns:a16="http://schemas.microsoft.com/office/drawing/2014/main" id="{F834CDD4-CAB8-4ACC-9AAC-5399C743DE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9">
              <a:extLst>
                <a:ext uri="{FF2B5EF4-FFF2-40B4-BE49-F238E27FC236}">
                  <a16:creationId xmlns:a16="http://schemas.microsoft.com/office/drawing/2014/main" id="{1AEB045A-6821-475B-A28E-047437ABEF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a:extLst>
                <a:ext uri="{FF2B5EF4-FFF2-40B4-BE49-F238E27FC236}">
                  <a16:creationId xmlns:a16="http://schemas.microsoft.com/office/drawing/2014/main" id="{D9B790C0-3D34-4626-BAFB-6EB473F40C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a:extLst>
                <a:ext uri="{FF2B5EF4-FFF2-40B4-BE49-F238E27FC236}">
                  <a16:creationId xmlns:a16="http://schemas.microsoft.com/office/drawing/2014/main" id="{EDA4D87F-91A4-4628-9A6E-F01820A7EE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a:extLst>
                <a:ext uri="{FF2B5EF4-FFF2-40B4-BE49-F238E27FC236}">
                  <a16:creationId xmlns:a16="http://schemas.microsoft.com/office/drawing/2014/main" id="{045DAB88-124C-459C-A889-DAE9C9BE28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a:extLst>
                <a:ext uri="{FF2B5EF4-FFF2-40B4-BE49-F238E27FC236}">
                  <a16:creationId xmlns:a16="http://schemas.microsoft.com/office/drawing/2014/main" id="{85D44010-1DAA-4CAC-B83F-7E3E8C455D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a:extLst>
                <a:ext uri="{FF2B5EF4-FFF2-40B4-BE49-F238E27FC236}">
                  <a16:creationId xmlns:a16="http://schemas.microsoft.com/office/drawing/2014/main" id="{E8C01D66-5C93-4A2E-AA74-DE97574EA4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a:extLst>
                <a:ext uri="{FF2B5EF4-FFF2-40B4-BE49-F238E27FC236}">
                  <a16:creationId xmlns:a16="http://schemas.microsoft.com/office/drawing/2014/main" id="{E2E1A6E1-6C4A-47D3-81E2-9F8624F1BB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a:extLst>
                <a:ext uri="{FF2B5EF4-FFF2-40B4-BE49-F238E27FC236}">
                  <a16:creationId xmlns:a16="http://schemas.microsoft.com/office/drawing/2014/main" id="{3E849CB5-4526-49DC-B77B-A20FDB7FFD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a:extLst>
                <a:ext uri="{FF2B5EF4-FFF2-40B4-BE49-F238E27FC236}">
                  <a16:creationId xmlns:a16="http://schemas.microsoft.com/office/drawing/2014/main" id="{5A18C8A4-FB2A-44C1-93D3-26C6DDFE0C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18">
              <a:extLst>
                <a:ext uri="{FF2B5EF4-FFF2-40B4-BE49-F238E27FC236}">
                  <a16:creationId xmlns:a16="http://schemas.microsoft.com/office/drawing/2014/main" id="{85D014FD-8C5A-4071-B19E-4910AAB618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9">
              <a:extLst>
                <a:ext uri="{FF2B5EF4-FFF2-40B4-BE49-F238E27FC236}">
                  <a16:creationId xmlns:a16="http://schemas.microsoft.com/office/drawing/2014/main" id="{A37D7262-3596-4026-9AD4-E94332E526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20">
              <a:extLst>
                <a:ext uri="{FF2B5EF4-FFF2-40B4-BE49-F238E27FC236}">
                  <a16:creationId xmlns:a16="http://schemas.microsoft.com/office/drawing/2014/main" id="{187E37E0-AAC3-4B33-AF36-334ACCBD33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21">
              <a:extLst>
                <a:ext uri="{FF2B5EF4-FFF2-40B4-BE49-F238E27FC236}">
                  <a16:creationId xmlns:a16="http://schemas.microsoft.com/office/drawing/2014/main" id="{409758BB-8A0E-4BEB-BC0C-F410AD98CD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22">
              <a:extLst>
                <a:ext uri="{FF2B5EF4-FFF2-40B4-BE49-F238E27FC236}">
                  <a16:creationId xmlns:a16="http://schemas.microsoft.com/office/drawing/2014/main" id="{97C4EFE2-9D25-4978-BD9A-873B492702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23">
              <a:extLst>
                <a:ext uri="{FF2B5EF4-FFF2-40B4-BE49-F238E27FC236}">
                  <a16:creationId xmlns:a16="http://schemas.microsoft.com/office/drawing/2014/main" id="{9CCAF82A-A0E0-4B55-A97B-EFFAE79AF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24">
              <a:extLst>
                <a:ext uri="{FF2B5EF4-FFF2-40B4-BE49-F238E27FC236}">
                  <a16:creationId xmlns:a16="http://schemas.microsoft.com/office/drawing/2014/main" id="{4F800DD8-3954-4F73-8807-16F1CFAC1E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25">
              <a:extLst>
                <a:ext uri="{FF2B5EF4-FFF2-40B4-BE49-F238E27FC236}">
                  <a16:creationId xmlns:a16="http://schemas.microsoft.com/office/drawing/2014/main" id="{84E1C91A-4B06-4852-918C-6380FA986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54" name="Rectangle 34">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030" y="2250281"/>
            <a:ext cx="4959318" cy="3678237"/>
          </a:xfrm>
          <a:prstGeom prst="rect">
            <a:avLst/>
          </a:prstGeom>
          <a:solidFill>
            <a:schemeClr val="bg1"/>
          </a:solidFill>
          <a:ln w="19050">
            <a:solidFill>
              <a:srgbClr val="FEC85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egnaposto testo 3">
            <a:extLst>
              <a:ext uri="{FF2B5EF4-FFF2-40B4-BE49-F238E27FC236}">
                <a16:creationId xmlns:a16="http://schemas.microsoft.com/office/drawing/2014/main" id="{BC7ABBBC-BE7B-4CFC-8C7C-EEA618C5BF44}"/>
              </a:ext>
            </a:extLst>
          </p:cNvPr>
          <p:cNvSpPr>
            <a:spLocks noGrp="1"/>
          </p:cNvSpPr>
          <p:nvPr>
            <p:ph type="body" sz="half" idx="2"/>
          </p:nvPr>
        </p:nvSpPr>
        <p:spPr>
          <a:xfrm>
            <a:off x="6396310" y="2390776"/>
            <a:ext cx="5028928" cy="3699669"/>
          </a:xfrm>
        </p:spPr>
        <p:txBody>
          <a:bodyPr vert="horz" lIns="91440" tIns="45720" rIns="91440" bIns="45720" rtlCol="0" anchor="ctr">
            <a:normAutofit fontScale="92500" lnSpcReduction="10000"/>
          </a:bodyPr>
          <a:lstStyle/>
          <a:p>
            <a:pPr algn="just">
              <a:buClr>
                <a:srgbClr val="FEC851"/>
              </a:buClr>
            </a:pPr>
            <a:r>
              <a:rPr lang="en-US" sz="2000" dirty="0"/>
              <a:t>Harassment might also occur online; a bully torments a victim on social networks in direct messages or in front of others. Molestation can happen in various forms, such as fraud, identity theft, insults, sending porn or unwanted contents, revenge porn.</a:t>
            </a:r>
          </a:p>
          <a:p>
            <a:pPr algn="just">
              <a:buClr>
                <a:srgbClr val="FEC851"/>
              </a:buClr>
            </a:pPr>
            <a:r>
              <a:rPr lang="en-US" sz="2000" dirty="0"/>
              <a:t>Nowadays, social media are essential for our lives and people spend most of their time on the Internet. Consequently, everyone could be a victim, but the real problem appears if it is a child or a teenager who does not know how to react. This is the reason school always alerts about this topic and prepares students to respond and fight back against bullying without using violence or unseemly actions.</a:t>
            </a:r>
          </a:p>
        </p:txBody>
      </p:sp>
      <p:pic>
        <p:nvPicPr>
          <p:cNvPr id="55" name="Immagine 54">
            <a:extLst>
              <a:ext uri="{FF2B5EF4-FFF2-40B4-BE49-F238E27FC236}">
                <a16:creationId xmlns:a16="http://schemas.microsoft.com/office/drawing/2014/main" id="{0311D1E1-13FA-4A89-9820-4C6E37EE6C51}"/>
              </a:ext>
            </a:extLst>
          </p:cNvPr>
          <p:cNvPicPr>
            <a:picLocks noChangeAspect="1"/>
          </p:cNvPicPr>
          <p:nvPr/>
        </p:nvPicPr>
        <p:blipFill>
          <a:blip r:embed="rId2"/>
          <a:stretch>
            <a:fillRect/>
          </a:stretch>
        </p:blipFill>
        <p:spPr>
          <a:xfrm>
            <a:off x="1007132" y="2367775"/>
            <a:ext cx="4883594" cy="3253129"/>
          </a:xfrm>
          <a:prstGeom prst="rect">
            <a:avLst/>
          </a:prstGeom>
        </p:spPr>
      </p:pic>
      <p:pic>
        <p:nvPicPr>
          <p:cNvPr id="56" name="Immagine 55">
            <a:extLst>
              <a:ext uri="{FF2B5EF4-FFF2-40B4-BE49-F238E27FC236}">
                <a16:creationId xmlns:a16="http://schemas.microsoft.com/office/drawing/2014/main" id="{9830973D-77BC-47D8-AF9B-F96E35AB11EF}"/>
              </a:ext>
            </a:extLst>
          </p:cNvPr>
          <p:cNvPicPr>
            <a:picLocks noChangeAspect="1"/>
          </p:cNvPicPr>
          <p:nvPr/>
        </p:nvPicPr>
        <p:blipFill>
          <a:blip r:embed="rId3"/>
          <a:stretch>
            <a:fillRect/>
          </a:stretch>
        </p:blipFill>
        <p:spPr>
          <a:xfrm>
            <a:off x="7023101" y="1247309"/>
            <a:ext cx="3651821" cy="981541"/>
          </a:xfrm>
          <a:prstGeom prst="rect">
            <a:avLst/>
          </a:prstGeom>
        </p:spPr>
      </p:pic>
      <p:sp>
        <p:nvSpPr>
          <p:cNvPr id="2" name="Titolo 1">
            <a:extLst>
              <a:ext uri="{FF2B5EF4-FFF2-40B4-BE49-F238E27FC236}">
                <a16:creationId xmlns:a16="http://schemas.microsoft.com/office/drawing/2014/main" id="{43B48254-8401-48E6-A314-D419F290B311}"/>
              </a:ext>
            </a:extLst>
          </p:cNvPr>
          <p:cNvSpPr>
            <a:spLocks noGrp="1"/>
          </p:cNvSpPr>
          <p:nvPr>
            <p:ph type="title"/>
          </p:nvPr>
        </p:nvSpPr>
        <p:spPr>
          <a:xfrm>
            <a:off x="7023101" y="1233022"/>
            <a:ext cx="3651821" cy="981541"/>
          </a:xfrm>
        </p:spPr>
        <p:txBody>
          <a:bodyPr vert="horz" lIns="91440" tIns="45720" rIns="91440" bIns="45720" rtlCol="0" anchor="ctr">
            <a:normAutofit/>
          </a:bodyPr>
          <a:lstStyle/>
          <a:p>
            <a:pPr algn="ctr"/>
            <a:r>
              <a:rPr lang="en-US" sz="4200" dirty="0">
                <a:solidFill>
                  <a:schemeClr val="bg1"/>
                </a:solidFill>
              </a:rPr>
              <a:t>CYBERBULLYING</a:t>
            </a:r>
          </a:p>
        </p:txBody>
      </p:sp>
    </p:spTree>
    <p:extLst>
      <p:ext uri="{BB962C8B-B14F-4D97-AF65-F5344CB8AC3E}">
        <p14:creationId xmlns:p14="http://schemas.microsoft.com/office/powerpoint/2010/main" val="2476621274"/>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828D1E49-2A21-4A83-A0E0-FB1597B4B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1">
            <a:extLst>
              <a:ext uri="{FF2B5EF4-FFF2-40B4-BE49-F238E27FC236}">
                <a16:creationId xmlns:a16="http://schemas.microsoft.com/office/drawing/2014/main" id="{088B852E-5494-418B-A833-75CF016A9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9" name="Freeform 5">
              <a:extLst>
                <a:ext uri="{FF2B5EF4-FFF2-40B4-BE49-F238E27FC236}">
                  <a16:creationId xmlns:a16="http://schemas.microsoft.com/office/drawing/2014/main" id="{DF31E3C1-1A46-4329-9F80-B576692FEE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6">
              <a:extLst>
                <a:ext uri="{FF2B5EF4-FFF2-40B4-BE49-F238E27FC236}">
                  <a16:creationId xmlns:a16="http://schemas.microsoft.com/office/drawing/2014/main" id="{294B4592-99CA-47B1-816F-CE2D44F65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7">
              <a:extLst>
                <a:ext uri="{FF2B5EF4-FFF2-40B4-BE49-F238E27FC236}">
                  <a16:creationId xmlns:a16="http://schemas.microsoft.com/office/drawing/2014/main" id="{BF690E4C-72F8-4AC5-AF99-562763CC67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8">
              <a:extLst>
                <a:ext uri="{FF2B5EF4-FFF2-40B4-BE49-F238E27FC236}">
                  <a16:creationId xmlns:a16="http://schemas.microsoft.com/office/drawing/2014/main" id="{F834CDD4-CAB8-4ACC-9AAC-5399C743DE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9">
              <a:extLst>
                <a:ext uri="{FF2B5EF4-FFF2-40B4-BE49-F238E27FC236}">
                  <a16:creationId xmlns:a16="http://schemas.microsoft.com/office/drawing/2014/main" id="{1AEB045A-6821-475B-A28E-047437ABEF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a:extLst>
                <a:ext uri="{FF2B5EF4-FFF2-40B4-BE49-F238E27FC236}">
                  <a16:creationId xmlns:a16="http://schemas.microsoft.com/office/drawing/2014/main" id="{D9B790C0-3D34-4626-BAFB-6EB473F40C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a:extLst>
                <a:ext uri="{FF2B5EF4-FFF2-40B4-BE49-F238E27FC236}">
                  <a16:creationId xmlns:a16="http://schemas.microsoft.com/office/drawing/2014/main" id="{EDA4D87F-91A4-4628-9A6E-F01820A7EE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a:extLst>
                <a:ext uri="{FF2B5EF4-FFF2-40B4-BE49-F238E27FC236}">
                  <a16:creationId xmlns:a16="http://schemas.microsoft.com/office/drawing/2014/main" id="{045DAB88-124C-459C-A889-DAE9C9BE28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a:extLst>
                <a:ext uri="{FF2B5EF4-FFF2-40B4-BE49-F238E27FC236}">
                  <a16:creationId xmlns:a16="http://schemas.microsoft.com/office/drawing/2014/main" id="{85D44010-1DAA-4CAC-B83F-7E3E8C455D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a:extLst>
                <a:ext uri="{FF2B5EF4-FFF2-40B4-BE49-F238E27FC236}">
                  <a16:creationId xmlns:a16="http://schemas.microsoft.com/office/drawing/2014/main" id="{E8C01D66-5C93-4A2E-AA74-DE97574EA4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a:extLst>
                <a:ext uri="{FF2B5EF4-FFF2-40B4-BE49-F238E27FC236}">
                  <a16:creationId xmlns:a16="http://schemas.microsoft.com/office/drawing/2014/main" id="{E2E1A6E1-6C4A-47D3-81E2-9F8624F1BB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a:extLst>
                <a:ext uri="{FF2B5EF4-FFF2-40B4-BE49-F238E27FC236}">
                  <a16:creationId xmlns:a16="http://schemas.microsoft.com/office/drawing/2014/main" id="{3E849CB5-4526-49DC-B77B-A20FDB7FFD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a:extLst>
                <a:ext uri="{FF2B5EF4-FFF2-40B4-BE49-F238E27FC236}">
                  <a16:creationId xmlns:a16="http://schemas.microsoft.com/office/drawing/2014/main" id="{5A18C8A4-FB2A-44C1-93D3-26C6DDFE0C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18">
              <a:extLst>
                <a:ext uri="{FF2B5EF4-FFF2-40B4-BE49-F238E27FC236}">
                  <a16:creationId xmlns:a16="http://schemas.microsoft.com/office/drawing/2014/main" id="{85D014FD-8C5A-4071-B19E-4910AAB618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9">
              <a:extLst>
                <a:ext uri="{FF2B5EF4-FFF2-40B4-BE49-F238E27FC236}">
                  <a16:creationId xmlns:a16="http://schemas.microsoft.com/office/drawing/2014/main" id="{A37D7262-3596-4026-9AD4-E94332E526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20">
              <a:extLst>
                <a:ext uri="{FF2B5EF4-FFF2-40B4-BE49-F238E27FC236}">
                  <a16:creationId xmlns:a16="http://schemas.microsoft.com/office/drawing/2014/main" id="{187E37E0-AAC3-4B33-AF36-334ACCBD33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21">
              <a:extLst>
                <a:ext uri="{FF2B5EF4-FFF2-40B4-BE49-F238E27FC236}">
                  <a16:creationId xmlns:a16="http://schemas.microsoft.com/office/drawing/2014/main" id="{409758BB-8A0E-4BEB-BC0C-F410AD98CD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1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22">
              <a:extLst>
                <a:ext uri="{FF2B5EF4-FFF2-40B4-BE49-F238E27FC236}">
                  <a16:creationId xmlns:a16="http://schemas.microsoft.com/office/drawing/2014/main" id="{97C4EFE2-9D25-4978-BD9A-873B492702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23">
              <a:extLst>
                <a:ext uri="{FF2B5EF4-FFF2-40B4-BE49-F238E27FC236}">
                  <a16:creationId xmlns:a16="http://schemas.microsoft.com/office/drawing/2014/main" id="{9CCAF82A-A0E0-4B55-A97B-EFFAE79AF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24">
              <a:extLst>
                <a:ext uri="{FF2B5EF4-FFF2-40B4-BE49-F238E27FC236}">
                  <a16:creationId xmlns:a16="http://schemas.microsoft.com/office/drawing/2014/main" id="{4F800DD8-3954-4F73-8807-16F1CFAC1E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25">
              <a:extLst>
                <a:ext uri="{FF2B5EF4-FFF2-40B4-BE49-F238E27FC236}">
                  <a16:creationId xmlns:a16="http://schemas.microsoft.com/office/drawing/2014/main" id="{84E1C91A-4B06-4852-918C-6380FA986B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54" name="Rectangle 34">
            <a:extLst>
              <a:ext uri="{FF2B5EF4-FFF2-40B4-BE49-F238E27FC236}">
                <a16:creationId xmlns:a16="http://schemas.microsoft.com/office/drawing/2014/main" id="{E972DE0D-2E53-4159-ABD3-C60152426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030" y="2250281"/>
            <a:ext cx="4959318" cy="3678237"/>
          </a:xfrm>
          <a:prstGeom prst="rect">
            <a:avLst/>
          </a:prstGeom>
          <a:solidFill>
            <a:schemeClr val="bg1"/>
          </a:solidFill>
          <a:ln w="19050">
            <a:solidFill>
              <a:srgbClr val="FEC85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egnaposto testo 3">
            <a:extLst>
              <a:ext uri="{FF2B5EF4-FFF2-40B4-BE49-F238E27FC236}">
                <a16:creationId xmlns:a16="http://schemas.microsoft.com/office/drawing/2014/main" id="{BC7ABBBC-BE7B-4CFC-8C7C-EEA618C5BF44}"/>
              </a:ext>
            </a:extLst>
          </p:cNvPr>
          <p:cNvSpPr>
            <a:spLocks noGrp="1"/>
          </p:cNvSpPr>
          <p:nvPr>
            <p:ph type="body" sz="half" idx="2"/>
          </p:nvPr>
        </p:nvSpPr>
        <p:spPr>
          <a:xfrm>
            <a:off x="6267752" y="1015989"/>
            <a:ext cx="5659184" cy="5164942"/>
          </a:xfrm>
        </p:spPr>
        <p:txBody>
          <a:bodyPr vert="horz" lIns="91440" tIns="45720" rIns="91440" bIns="45720" rtlCol="0" anchor="ctr">
            <a:normAutofit/>
          </a:bodyPr>
          <a:lstStyle/>
          <a:p>
            <a:pPr algn="just">
              <a:buClr>
                <a:srgbClr val="FEC851"/>
              </a:buClr>
            </a:pPr>
            <a:r>
              <a:rPr lang="en-GB" sz="2000" dirty="0"/>
              <a:t>Since cyberbullying can be a danger for everyone, there is a possibility that a friend of ours could get bullied and undergo insults or violence online. It is, therefore, fundamental to understand how we can recognize a victim who is probably not comfortable enough or even scared to talk about it. </a:t>
            </a:r>
          </a:p>
          <a:p>
            <a:pPr marL="342900" indent="-342900" algn="just">
              <a:buClr>
                <a:srgbClr val="FEC851"/>
              </a:buClr>
              <a:buFont typeface="Arial" panose="020B0604020202020204" pitchFamily="34" charset="0"/>
              <a:buChar char="•"/>
            </a:pPr>
            <a:endParaRPr lang="en-GB" sz="2000" dirty="0"/>
          </a:p>
          <a:p>
            <a:pPr marL="342900" indent="-342900" algn="just">
              <a:buClr>
                <a:srgbClr val="FEC851"/>
              </a:buClr>
              <a:buFont typeface="Arial" panose="020B0604020202020204" pitchFamily="34" charset="0"/>
              <a:buChar char="•"/>
            </a:pPr>
            <a:r>
              <a:rPr lang="en-GB" sz="2000" dirty="0"/>
              <a:t>They usually try to hide their phone when they get a notification and people are able to see it</a:t>
            </a:r>
          </a:p>
          <a:p>
            <a:pPr marL="342900" indent="-342900" algn="just">
              <a:buClr>
                <a:srgbClr val="FEC851"/>
              </a:buClr>
              <a:buFont typeface="Arial" panose="020B0604020202020204" pitchFamily="34" charset="0"/>
              <a:buChar char="•"/>
            </a:pPr>
            <a:r>
              <a:rPr lang="en-GB" sz="2000" dirty="0"/>
              <a:t>They get vigilant about their private lives and they could get mad if you try to “investigate” on their computer;</a:t>
            </a:r>
          </a:p>
          <a:p>
            <a:pPr marL="342900" indent="-342900" algn="just">
              <a:buClr>
                <a:srgbClr val="FEC851"/>
              </a:buClr>
              <a:buFont typeface="Arial" panose="020B0604020202020204" pitchFamily="34" charset="0"/>
              <a:buChar char="•"/>
            </a:pPr>
            <a:r>
              <a:rPr lang="en-GB" sz="2000" dirty="0"/>
              <a:t>They suddenly have a shift in attitude or a change of heart as soon as they get on their phone</a:t>
            </a:r>
          </a:p>
          <a:p>
            <a:pPr marL="342900" indent="-342900" algn="just">
              <a:buClr>
                <a:srgbClr val="FEC851"/>
              </a:buClr>
              <a:buFont typeface="Arial" panose="020B0604020202020204" pitchFamily="34" charset="0"/>
              <a:buChar char="•"/>
            </a:pPr>
            <a:r>
              <a:rPr lang="en-GB" sz="2000" dirty="0"/>
              <a:t>They may alter, get scared or be distracted if you talk to them while they are on the Internet</a:t>
            </a:r>
          </a:p>
          <a:p>
            <a:pPr marL="342900" indent="-342900" algn="just">
              <a:buClr>
                <a:srgbClr val="FEC851"/>
              </a:buClr>
              <a:buFont typeface="Arial" panose="020B0604020202020204" pitchFamily="34" charset="0"/>
              <a:buChar char="•"/>
            </a:pPr>
            <a:endParaRPr lang="en-US" sz="2000" dirty="0"/>
          </a:p>
        </p:txBody>
      </p:sp>
      <p:pic>
        <p:nvPicPr>
          <p:cNvPr id="6" name="Immagine 5">
            <a:extLst>
              <a:ext uri="{FF2B5EF4-FFF2-40B4-BE49-F238E27FC236}">
                <a16:creationId xmlns:a16="http://schemas.microsoft.com/office/drawing/2014/main" id="{5DDFFCD5-1150-4AB6-A560-C96652565458}"/>
              </a:ext>
            </a:extLst>
          </p:cNvPr>
          <p:cNvPicPr>
            <a:picLocks noChangeAspect="1"/>
          </p:cNvPicPr>
          <p:nvPr/>
        </p:nvPicPr>
        <p:blipFill>
          <a:blip r:embed="rId2"/>
          <a:stretch>
            <a:fillRect/>
          </a:stretch>
        </p:blipFill>
        <p:spPr>
          <a:xfrm>
            <a:off x="890862" y="529903"/>
            <a:ext cx="5068915" cy="2851288"/>
          </a:xfrm>
          <a:prstGeom prst="rect">
            <a:avLst/>
          </a:prstGeom>
        </p:spPr>
      </p:pic>
      <p:pic>
        <p:nvPicPr>
          <p:cNvPr id="10" name="Immagine 9">
            <a:extLst>
              <a:ext uri="{FF2B5EF4-FFF2-40B4-BE49-F238E27FC236}">
                <a16:creationId xmlns:a16="http://schemas.microsoft.com/office/drawing/2014/main" id="{E89337FB-2FE6-402E-8995-43996CC0B04A}"/>
              </a:ext>
            </a:extLst>
          </p:cNvPr>
          <p:cNvPicPr>
            <a:picLocks noChangeAspect="1"/>
          </p:cNvPicPr>
          <p:nvPr/>
        </p:nvPicPr>
        <p:blipFill>
          <a:blip r:embed="rId3"/>
          <a:stretch>
            <a:fillRect/>
          </a:stretch>
        </p:blipFill>
        <p:spPr>
          <a:xfrm>
            <a:off x="880368" y="3713629"/>
            <a:ext cx="5072641" cy="2772010"/>
          </a:xfrm>
          <a:prstGeom prst="rect">
            <a:avLst/>
          </a:prstGeom>
        </p:spPr>
      </p:pic>
      <p:pic>
        <p:nvPicPr>
          <p:cNvPr id="12" name="Immagine 11">
            <a:extLst>
              <a:ext uri="{FF2B5EF4-FFF2-40B4-BE49-F238E27FC236}">
                <a16:creationId xmlns:a16="http://schemas.microsoft.com/office/drawing/2014/main" id="{0BCAB133-33F8-4EAD-8708-320937C54C36}"/>
              </a:ext>
            </a:extLst>
          </p:cNvPr>
          <p:cNvPicPr>
            <a:picLocks noChangeAspect="1"/>
          </p:cNvPicPr>
          <p:nvPr/>
        </p:nvPicPr>
        <p:blipFill>
          <a:blip r:embed="rId4"/>
          <a:stretch>
            <a:fillRect/>
          </a:stretch>
        </p:blipFill>
        <p:spPr>
          <a:xfrm>
            <a:off x="888998" y="3355555"/>
            <a:ext cx="5072641" cy="373161"/>
          </a:xfrm>
          <a:prstGeom prst="rect">
            <a:avLst/>
          </a:prstGeom>
        </p:spPr>
      </p:pic>
    </p:spTree>
    <p:extLst>
      <p:ext uri="{BB962C8B-B14F-4D97-AF65-F5344CB8AC3E}">
        <p14:creationId xmlns:p14="http://schemas.microsoft.com/office/powerpoint/2010/main" val="2165842382"/>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TotalTime>
  <Words>525</Words>
  <Application>Microsoft Office PowerPoint</Application>
  <PresentationFormat>Widescreen</PresentationFormat>
  <Paragraphs>17</Paragraphs>
  <Slides>6</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6</vt:i4>
      </vt:variant>
    </vt:vector>
  </HeadingPairs>
  <TitlesOfParts>
    <vt:vector size="11" baseType="lpstr">
      <vt:lpstr>Arial</vt:lpstr>
      <vt:lpstr>Calibri</vt:lpstr>
      <vt:lpstr>Calibri Light</vt:lpstr>
      <vt:lpstr>Rockwell</vt:lpstr>
      <vt:lpstr>Tema di Office</vt:lpstr>
      <vt:lpstr>CYBERBULLYING</vt:lpstr>
      <vt:lpstr>WHAT IS BULLYING?</vt:lpstr>
      <vt:lpstr>Presentazione standard di PowerPoint</vt:lpstr>
      <vt:lpstr>Presentazione standard di PowerPoint</vt:lpstr>
      <vt:lpstr>CYBERBULLYING</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Cyberbullismo</dc:title>
  <dc:creator>graziano flaminio</dc:creator>
  <cp:lastModifiedBy>graziano flaminio</cp:lastModifiedBy>
  <cp:revision>14</cp:revision>
  <dcterms:created xsi:type="dcterms:W3CDTF">2021-04-10T15:50:38Z</dcterms:created>
  <dcterms:modified xsi:type="dcterms:W3CDTF">2021-04-11T19:33:56Z</dcterms:modified>
</cp:coreProperties>
</file>