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Lst>
  <p:sldSz cy="5143500" cx="9144000"/>
  <p:notesSz cx="6858000" cy="9144000"/>
  <p:embeddedFontLst>
    <p:embeddedFont>
      <p:font typeface="Caveat"/>
      <p:regular r:id="rId13"/>
      <p:bold r:id="rId14"/>
    </p:embeddedFont>
    <p:embeddedFont>
      <p:font typeface="Roboto"/>
      <p:regular r:id="rId15"/>
      <p:bold r:id="rId16"/>
      <p:italic r:id="rId17"/>
      <p:boldItalic r:id="rId1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font" Target="fonts/Caveat-regular.fntdata"/><Relationship Id="rId12" Type="http://schemas.openxmlformats.org/officeDocument/2006/relationships/slide" Target="slides/slide7.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font" Target="fonts/Roboto-regular.fntdata"/><Relationship Id="rId14" Type="http://schemas.openxmlformats.org/officeDocument/2006/relationships/font" Target="fonts/Caveat-bold.fntdata"/><Relationship Id="rId17" Type="http://schemas.openxmlformats.org/officeDocument/2006/relationships/font" Target="fonts/Roboto-italic.fntdata"/><Relationship Id="rId16" Type="http://schemas.openxmlformats.org/officeDocument/2006/relationships/font" Target="fonts/Roboto-bold.fntdata"/><Relationship Id="rId5" Type="http://schemas.openxmlformats.org/officeDocument/2006/relationships/notesMaster" Target="notesMasters/notesMaster1.xml"/><Relationship Id="rId6" Type="http://schemas.openxmlformats.org/officeDocument/2006/relationships/slide" Target="slides/slide1.xml"/><Relationship Id="rId18" Type="http://schemas.openxmlformats.org/officeDocument/2006/relationships/font" Target="fonts/Roboto-boldItalic.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p:spPr>
      </p:sp>
      <p:sp>
        <p:nvSpPr>
          <p:cNvPr id="52" name="Google Shape;52;p: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 name="Shape 57"/>
        <p:cNvGrpSpPr/>
        <p:nvPr/>
      </p:nvGrpSpPr>
      <p:grpSpPr>
        <a:xfrm>
          <a:off x="0" y="0"/>
          <a:ext cx="0" cy="0"/>
          <a:chOff x="0" y="0"/>
          <a:chExt cx="0" cy="0"/>
        </a:xfrm>
      </p:grpSpPr>
      <p:sp>
        <p:nvSpPr>
          <p:cNvPr id="58" name="Google Shape;58;gcb9d6cb305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 name="Google Shape;59;gcb9d6cb305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 name="Shape 64"/>
        <p:cNvGrpSpPr/>
        <p:nvPr/>
      </p:nvGrpSpPr>
      <p:grpSpPr>
        <a:xfrm>
          <a:off x="0" y="0"/>
          <a:ext cx="0" cy="0"/>
          <a:chOff x="0" y="0"/>
          <a:chExt cx="0" cy="0"/>
        </a:xfrm>
      </p:grpSpPr>
      <p:sp>
        <p:nvSpPr>
          <p:cNvPr id="65" name="Google Shape;65;gcb9d6cb305_0_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 name="Google Shape;66;gcb9d6cb305_0_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 name="Shape 72"/>
        <p:cNvGrpSpPr/>
        <p:nvPr/>
      </p:nvGrpSpPr>
      <p:grpSpPr>
        <a:xfrm>
          <a:off x="0" y="0"/>
          <a:ext cx="0" cy="0"/>
          <a:chOff x="0" y="0"/>
          <a:chExt cx="0" cy="0"/>
        </a:xfrm>
      </p:grpSpPr>
      <p:sp>
        <p:nvSpPr>
          <p:cNvPr id="73" name="Google Shape;73;gcb9d6cb305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 name="Google Shape;74;gcb9d6cb305_0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 name="Shape 79"/>
        <p:cNvGrpSpPr/>
        <p:nvPr/>
      </p:nvGrpSpPr>
      <p:grpSpPr>
        <a:xfrm>
          <a:off x="0" y="0"/>
          <a:ext cx="0" cy="0"/>
          <a:chOff x="0" y="0"/>
          <a:chExt cx="0" cy="0"/>
        </a:xfrm>
      </p:grpSpPr>
      <p:sp>
        <p:nvSpPr>
          <p:cNvPr id="80" name="Google Shape;80;gcb9d6cb305_0_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1" name="Google Shape;81;gcb9d6cb305_0_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gcb9d6cb305_0_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1" name="Google Shape;101;gcb9d6cb305_0_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6" name="Shape 106"/>
        <p:cNvGrpSpPr/>
        <p:nvPr/>
      </p:nvGrpSpPr>
      <p:grpSpPr>
        <a:xfrm>
          <a:off x="0" y="0"/>
          <a:ext cx="0" cy="0"/>
          <a:chOff x="0" y="0"/>
          <a:chExt cx="0" cy="0"/>
        </a:xfrm>
      </p:grpSpPr>
      <p:sp>
        <p:nvSpPr>
          <p:cNvPr id="107" name="Google Shape;107;gcb9d6cb305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8" name="Google Shape;108;gcb9d6cb305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it"/>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it"/>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7.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 Id="rId3" Type="http://schemas.openxmlformats.org/officeDocument/2006/relationships/image" Target="../media/image6.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53" name="Shape 53"/>
        <p:cNvGrpSpPr/>
        <p:nvPr/>
      </p:nvGrpSpPr>
      <p:grpSpPr>
        <a:xfrm>
          <a:off x="0" y="0"/>
          <a:ext cx="0" cy="0"/>
          <a:chOff x="0" y="0"/>
          <a:chExt cx="0" cy="0"/>
        </a:xfrm>
      </p:grpSpPr>
      <p:sp>
        <p:nvSpPr>
          <p:cNvPr id="54" name="Google Shape;54;p13"/>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p>
            <a:pPr indent="0" lvl="0" marL="0" rtl="0" algn="ctr">
              <a:spcBef>
                <a:spcPts val="0"/>
              </a:spcBef>
              <a:spcAft>
                <a:spcPts val="0"/>
              </a:spcAft>
              <a:buNone/>
            </a:pPr>
            <a:r>
              <a:t/>
            </a:r>
            <a:endParaRPr/>
          </a:p>
        </p:txBody>
      </p:sp>
      <p:sp>
        <p:nvSpPr>
          <p:cNvPr id="55" name="Google Shape;55;p13"/>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p>
            <a:pPr indent="0" lvl="0" marL="0" rtl="0" algn="ctr">
              <a:spcBef>
                <a:spcPts val="0"/>
              </a:spcBef>
              <a:spcAft>
                <a:spcPts val="0"/>
              </a:spcAft>
              <a:buNone/>
            </a:pPr>
            <a:r>
              <a:t/>
            </a:r>
            <a:endParaRPr/>
          </a:p>
        </p:txBody>
      </p:sp>
      <p:sp>
        <p:nvSpPr>
          <p:cNvPr id="56" name="Google Shape;56;p13"/>
          <p:cNvSpPr txBox="1"/>
          <p:nvPr/>
        </p:nvSpPr>
        <p:spPr>
          <a:xfrm>
            <a:off x="640800" y="535650"/>
            <a:ext cx="3931200" cy="908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4700">
                <a:highlight>
                  <a:srgbClr val="A56399"/>
                </a:highlight>
                <a:latin typeface="Caveat"/>
                <a:ea typeface="Caveat"/>
                <a:cs typeface="Caveat"/>
                <a:sym typeface="Caveat"/>
              </a:rPr>
              <a:t>CYBERBULLYING</a:t>
            </a:r>
            <a:endParaRPr sz="4700">
              <a:highlight>
                <a:srgbClr val="A56399"/>
              </a:highlight>
              <a:latin typeface="Caveat"/>
              <a:ea typeface="Caveat"/>
              <a:cs typeface="Caveat"/>
              <a:sym typeface="Cave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0" name="Shape 60"/>
        <p:cNvGrpSpPr/>
        <p:nvPr/>
      </p:nvGrpSpPr>
      <p:grpSpPr>
        <a:xfrm>
          <a:off x="0" y="0"/>
          <a:ext cx="0" cy="0"/>
          <a:chOff x="0" y="0"/>
          <a:chExt cx="0" cy="0"/>
        </a:xfrm>
      </p:grpSpPr>
      <p:sp>
        <p:nvSpPr>
          <p:cNvPr id="61" name="Google Shape;61;p14"/>
          <p:cNvSpPr txBox="1"/>
          <p:nvPr>
            <p:ph type="title"/>
          </p:nvPr>
        </p:nvSpPr>
        <p:spPr>
          <a:xfrm>
            <a:off x="225625" y="43325"/>
            <a:ext cx="85206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it" sz="2720">
                <a:solidFill>
                  <a:srgbClr val="20124D"/>
                </a:solidFill>
                <a:highlight>
                  <a:srgbClr val="FFFFFF"/>
                </a:highlight>
              </a:rPr>
              <a:t>WHAT IS CYBERBULLYING ?</a:t>
            </a:r>
            <a:endParaRPr sz="2720">
              <a:solidFill>
                <a:srgbClr val="20124D"/>
              </a:solidFill>
              <a:highlight>
                <a:srgbClr val="FFFFFF"/>
              </a:highlight>
            </a:endParaRPr>
          </a:p>
        </p:txBody>
      </p:sp>
      <p:sp>
        <p:nvSpPr>
          <p:cNvPr id="62" name="Google Shape;62;p1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63" name="Google Shape;63;p14"/>
          <p:cNvSpPr txBox="1"/>
          <p:nvPr>
            <p:ph idx="4294967295" type="subTitle"/>
          </p:nvPr>
        </p:nvSpPr>
        <p:spPr>
          <a:xfrm>
            <a:off x="5290100" y="784900"/>
            <a:ext cx="4045200" cy="1235100"/>
          </a:xfrm>
          <a:prstGeom prst="rect">
            <a:avLst/>
          </a:prstGeom>
        </p:spPr>
        <p:txBody>
          <a:bodyPr anchorCtr="0" anchor="t" bIns="91425" lIns="91425" spcFirstLastPara="1" rIns="91425" wrap="square" tIns="91425">
            <a:noAutofit/>
          </a:bodyPr>
          <a:lstStyle/>
          <a:p>
            <a:pPr indent="0" lvl="0" marL="0" rtl="0" algn="l">
              <a:spcBef>
                <a:spcPts val="0"/>
              </a:spcBef>
              <a:spcAft>
                <a:spcPts val="1200"/>
              </a:spcAft>
              <a:buNone/>
            </a:pPr>
            <a:r>
              <a:rPr lang="it" sz="2500">
                <a:solidFill>
                  <a:schemeClr val="lt1"/>
                </a:solidFill>
                <a:highlight>
                  <a:srgbClr val="1C4587"/>
                </a:highlight>
              </a:rPr>
              <a:t>Cyberbullying is using technology to bully or hurt someone else.</a:t>
            </a:r>
            <a:endParaRPr sz="2500">
              <a:solidFill>
                <a:schemeClr val="lt1"/>
              </a:solidFill>
              <a:highlight>
                <a:srgbClr val="1C4587"/>
              </a:highligh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67" name="Shape 67"/>
        <p:cNvGrpSpPr/>
        <p:nvPr/>
      </p:nvGrpSpPr>
      <p:grpSpPr>
        <a:xfrm>
          <a:off x="0" y="0"/>
          <a:ext cx="0" cy="0"/>
          <a:chOff x="0" y="0"/>
          <a:chExt cx="0" cy="0"/>
        </a:xfrm>
      </p:grpSpPr>
      <p:sp>
        <p:nvSpPr>
          <p:cNvPr id="68" name="Google Shape;68;p15"/>
          <p:cNvSpPr txBox="1"/>
          <p:nvPr>
            <p:ph type="title"/>
          </p:nvPr>
        </p:nvSpPr>
        <p:spPr>
          <a:xfrm>
            <a:off x="311700" y="43300"/>
            <a:ext cx="85206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SzPts val="990"/>
              <a:buNone/>
            </a:pPr>
            <a:r>
              <a:rPr lang="it" sz="2620">
                <a:highlight>
                  <a:srgbClr val="D9D9D9"/>
                </a:highlight>
              </a:rPr>
              <a:t>WHO ARE CYBERBULLIES AND WHO HELPS THEM?</a:t>
            </a:r>
            <a:endParaRPr sz="2620">
              <a:highlight>
                <a:srgbClr val="D9D9D9"/>
              </a:highlight>
            </a:endParaRPr>
          </a:p>
        </p:txBody>
      </p:sp>
      <p:sp>
        <p:nvSpPr>
          <p:cNvPr id="69" name="Google Shape;69;p15"/>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70" name="Google Shape;70;p15"/>
          <p:cNvSpPr txBox="1"/>
          <p:nvPr/>
        </p:nvSpPr>
        <p:spPr>
          <a:xfrm>
            <a:off x="334775" y="1147775"/>
            <a:ext cx="1539900" cy="31755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71" name="Google Shape;71;p15"/>
          <p:cNvSpPr txBox="1"/>
          <p:nvPr/>
        </p:nvSpPr>
        <p:spPr>
          <a:xfrm>
            <a:off x="306125" y="1492100"/>
            <a:ext cx="1597200" cy="31401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it" sz="1600">
                <a:highlight>
                  <a:srgbClr val="D9D9D9"/>
                </a:highlight>
              </a:rPr>
              <a:t>In some cases , a cyberbully can also bully in face -to - face </a:t>
            </a:r>
            <a:r>
              <a:rPr lang="it" sz="1600">
                <a:highlight>
                  <a:srgbClr val="D9D9D9"/>
                </a:highlight>
              </a:rPr>
              <a:t>encounters</a:t>
            </a:r>
            <a:r>
              <a:rPr lang="it" sz="1600">
                <a:highlight>
                  <a:srgbClr val="D9D9D9"/>
                </a:highlight>
              </a:rPr>
              <a:t> . bullying over the computer may be a natural extension of their behavior</a:t>
            </a:r>
            <a:r>
              <a:rPr lang="it" sz="1600">
                <a:highlight>
                  <a:srgbClr val="D9D9D9"/>
                </a:highlight>
              </a:rPr>
              <a:t>.</a:t>
            </a:r>
            <a:endParaRPr sz="1600">
              <a:highlight>
                <a:srgbClr val="D9D9D9"/>
              </a:highligh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75" name="Shape 75"/>
        <p:cNvGrpSpPr/>
        <p:nvPr/>
      </p:nvGrpSpPr>
      <p:grpSpPr>
        <a:xfrm>
          <a:off x="0" y="0"/>
          <a:ext cx="0" cy="0"/>
          <a:chOff x="0" y="0"/>
          <a:chExt cx="0" cy="0"/>
        </a:xfrm>
      </p:grpSpPr>
      <p:sp>
        <p:nvSpPr>
          <p:cNvPr id="76" name="Google Shape;76;p16"/>
          <p:cNvSpPr txBox="1"/>
          <p:nvPr>
            <p:ph type="title"/>
          </p:nvPr>
        </p:nvSpPr>
        <p:spPr>
          <a:xfrm>
            <a:off x="86100" y="138950"/>
            <a:ext cx="2505900" cy="5727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SzPts val="990"/>
              <a:buNone/>
            </a:pPr>
            <a:r>
              <a:rPr lang="it" sz="3120">
                <a:solidFill>
                  <a:srgbClr val="274E13"/>
                </a:solidFill>
                <a:highlight>
                  <a:schemeClr val="lt1"/>
                </a:highlight>
              </a:rPr>
              <a:t>WHO ARE THE VICTIMS ?</a:t>
            </a:r>
            <a:endParaRPr sz="3120">
              <a:solidFill>
                <a:srgbClr val="274E13"/>
              </a:solidFill>
              <a:highlight>
                <a:schemeClr val="lt1"/>
              </a:highlight>
            </a:endParaRPr>
          </a:p>
        </p:txBody>
      </p:sp>
      <p:sp>
        <p:nvSpPr>
          <p:cNvPr id="77" name="Google Shape;77;p16"/>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78" name="Google Shape;78;p16"/>
          <p:cNvSpPr txBox="1"/>
          <p:nvPr/>
        </p:nvSpPr>
        <p:spPr>
          <a:xfrm>
            <a:off x="353900" y="2238175"/>
            <a:ext cx="1836600" cy="21240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it" sz="1800">
                <a:solidFill>
                  <a:srgbClr val="274E13"/>
                </a:solidFill>
                <a:highlight>
                  <a:srgbClr val="FFFFFF"/>
                </a:highlight>
              </a:rPr>
              <a:t>Most victims of cyberbullies are children , but there are also adults who are cyberbullying victims.</a:t>
            </a:r>
            <a:endParaRPr sz="1800">
              <a:solidFill>
                <a:srgbClr val="274E13"/>
              </a:solidFill>
              <a:highlight>
                <a:srgbClr val="FFFFFF"/>
              </a:highlight>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2" name="Shape 82"/>
        <p:cNvGrpSpPr/>
        <p:nvPr/>
      </p:nvGrpSpPr>
      <p:grpSpPr>
        <a:xfrm>
          <a:off x="0" y="0"/>
          <a:ext cx="0" cy="0"/>
          <a:chOff x="0" y="0"/>
          <a:chExt cx="0" cy="0"/>
        </a:xfrm>
      </p:grpSpPr>
      <p:sp>
        <p:nvSpPr>
          <p:cNvPr id="83" name="Google Shape;83;p17"/>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84" name="Google Shape;84;p1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pic>
        <p:nvPicPr>
          <p:cNvPr id="85" name="Google Shape;85;p17"/>
          <p:cNvPicPr preferRelativeResize="0"/>
          <p:nvPr/>
        </p:nvPicPr>
        <p:blipFill>
          <a:blip r:embed="rId3">
            <a:alphaModFix/>
          </a:blip>
          <a:stretch>
            <a:fillRect/>
          </a:stretch>
        </p:blipFill>
        <p:spPr>
          <a:xfrm>
            <a:off x="2043225" y="0"/>
            <a:ext cx="5143500" cy="5143500"/>
          </a:xfrm>
          <a:prstGeom prst="rect">
            <a:avLst/>
          </a:prstGeom>
          <a:noFill/>
          <a:ln>
            <a:noFill/>
          </a:ln>
        </p:spPr>
      </p:pic>
      <p:sp>
        <p:nvSpPr>
          <p:cNvPr id="86" name="Google Shape;86;p17"/>
          <p:cNvSpPr txBox="1"/>
          <p:nvPr/>
        </p:nvSpPr>
        <p:spPr>
          <a:xfrm>
            <a:off x="3290300" y="870400"/>
            <a:ext cx="669600" cy="210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87" name="Google Shape;87;p17"/>
          <p:cNvSpPr txBox="1"/>
          <p:nvPr/>
        </p:nvSpPr>
        <p:spPr>
          <a:xfrm>
            <a:off x="4189425" y="172175"/>
            <a:ext cx="8511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highlight>
                  <a:srgbClr val="FFFF00"/>
                </a:highlight>
              </a:rPr>
              <a:t>VICTIM</a:t>
            </a:r>
            <a:endParaRPr>
              <a:highlight>
                <a:srgbClr val="FFFF00"/>
              </a:highlight>
            </a:endParaRPr>
          </a:p>
        </p:txBody>
      </p:sp>
      <p:sp>
        <p:nvSpPr>
          <p:cNvPr id="88" name="Google Shape;88;p17"/>
          <p:cNvSpPr txBox="1"/>
          <p:nvPr/>
        </p:nvSpPr>
        <p:spPr>
          <a:xfrm rot="5597276">
            <a:off x="3400187" y="861529"/>
            <a:ext cx="449840" cy="400267"/>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t>:(</a:t>
            </a:r>
            <a:endParaRPr/>
          </a:p>
        </p:txBody>
      </p:sp>
      <p:sp>
        <p:nvSpPr>
          <p:cNvPr id="89" name="Google Shape;89;p17"/>
          <p:cNvSpPr txBox="1"/>
          <p:nvPr/>
        </p:nvSpPr>
        <p:spPr>
          <a:xfrm>
            <a:off x="4170275" y="1243425"/>
            <a:ext cx="1626000" cy="468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90" name="Google Shape;90;p17"/>
          <p:cNvSpPr txBox="1"/>
          <p:nvPr/>
        </p:nvSpPr>
        <p:spPr>
          <a:xfrm>
            <a:off x="4136825" y="1169925"/>
            <a:ext cx="1692900" cy="6156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t>YOU ARE FAT AND UGLY!</a:t>
            </a:r>
            <a:endParaRPr/>
          </a:p>
        </p:txBody>
      </p:sp>
      <p:sp>
        <p:nvSpPr>
          <p:cNvPr id="91" name="Google Shape;91;p17"/>
          <p:cNvSpPr txBox="1"/>
          <p:nvPr/>
        </p:nvSpPr>
        <p:spPr>
          <a:xfrm>
            <a:off x="3452900" y="1986750"/>
            <a:ext cx="1281600" cy="5850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300"/>
              <a:t>SHUT THE F*** UP.</a:t>
            </a:r>
            <a:endParaRPr sz="1300"/>
          </a:p>
        </p:txBody>
      </p:sp>
      <p:sp>
        <p:nvSpPr>
          <p:cNvPr id="92" name="Google Shape;92;p17"/>
          <p:cNvSpPr txBox="1"/>
          <p:nvPr/>
        </p:nvSpPr>
        <p:spPr>
          <a:xfrm>
            <a:off x="4342450" y="2659025"/>
            <a:ext cx="14538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93" name="Google Shape;93;p17"/>
          <p:cNvSpPr txBox="1"/>
          <p:nvPr/>
        </p:nvSpPr>
        <p:spPr>
          <a:xfrm>
            <a:off x="3357275" y="4447775"/>
            <a:ext cx="10809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t/>
            </a:r>
            <a:endParaRPr/>
          </a:p>
        </p:txBody>
      </p:sp>
      <p:sp>
        <p:nvSpPr>
          <p:cNvPr id="94" name="Google Shape;94;p17"/>
          <p:cNvSpPr txBox="1"/>
          <p:nvPr/>
        </p:nvSpPr>
        <p:spPr>
          <a:xfrm>
            <a:off x="4287400" y="2571750"/>
            <a:ext cx="1563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900"/>
              <a:t>DO YOU </a:t>
            </a:r>
            <a:r>
              <a:rPr lang="it" sz="900"/>
              <a:t>THINK</a:t>
            </a:r>
            <a:r>
              <a:rPr lang="it" sz="900"/>
              <a:t> YOU’RE STRONG ? F****** IDIOT.</a:t>
            </a:r>
            <a:endParaRPr sz="900"/>
          </a:p>
        </p:txBody>
      </p:sp>
      <p:sp>
        <p:nvSpPr>
          <p:cNvPr id="95" name="Google Shape;95;p17"/>
          <p:cNvSpPr txBox="1"/>
          <p:nvPr/>
        </p:nvSpPr>
        <p:spPr>
          <a:xfrm>
            <a:off x="3290300" y="3059225"/>
            <a:ext cx="1501800" cy="5541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200"/>
              <a:t>JUST , LEAVE ME ALONE.</a:t>
            </a:r>
            <a:endParaRPr sz="1200"/>
          </a:p>
        </p:txBody>
      </p:sp>
      <p:sp>
        <p:nvSpPr>
          <p:cNvPr id="96" name="Google Shape;96;p17"/>
          <p:cNvSpPr txBox="1"/>
          <p:nvPr/>
        </p:nvSpPr>
        <p:spPr>
          <a:xfrm>
            <a:off x="4509700" y="3540775"/>
            <a:ext cx="15639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1000"/>
              <a:t>Wait for me after school.</a:t>
            </a:r>
            <a:endParaRPr sz="1000"/>
          </a:p>
        </p:txBody>
      </p:sp>
      <p:sp>
        <p:nvSpPr>
          <p:cNvPr id="97" name="Google Shape;97;p17"/>
          <p:cNvSpPr txBox="1"/>
          <p:nvPr/>
        </p:nvSpPr>
        <p:spPr>
          <a:xfrm>
            <a:off x="3357275" y="4005150"/>
            <a:ext cx="798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a:t>c’mon</a:t>
            </a:r>
            <a:endParaRPr/>
          </a:p>
        </p:txBody>
      </p:sp>
      <p:sp>
        <p:nvSpPr>
          <p:cNvPr id="98" name="Google Shape;98;p17"/>
          <p:cNvSpPr txBox="1"/>
          <p:nvPr/>
        </p:nvSpPr>
        <p:spPr>
          <a:xfrm>
            <a:off x="3280850" y="4447775"/>
            <a:ext cx="1501800" cy="338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it" sz="900"/>
              <a:t>j</a:t>
            </a:r>
            <a:r>
              <a:rPr lang="it" sz="1000"/>
              <a:t>ust stay away from me</a:t>
            </a:r>
            <a:endParaRPr sz="10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2" name="Shape 102"/>
        <p:cNvGrpSpPr/>
        <p:nvPr/>
      </p:nvGrpSpPr>
      <p:grpSpPr>
        <a:xfrm>
          <a:off x="0" y="0"/>
          <a:ext cx="0" cy="0"/>
          <a:chOff x="0" y="0"/>
          <a:chExt cx="0" cy="0"/>
        </a:xfrm>
      </p:grpSpPr>
      <p:sp>
        <p:nvSpPr>
          <p:cNvPr id="103" name="Google Shape;103;p18"/>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rPr lang="it">
                <a:highlight>
                  <a:srgbClr val="A6D6DC"/>
                </a:highlight>
              </a:rPr>
              <a:t>HOW TO SOLVE THIS PROBLEM:</a:t>
            </a:r>
            <a:endParaRPr>
              <a:highlight>
                <a:srgbClr val="A6D6DC"/>
              </a:highlight>
            </a:endParaRPr>
          </a:p>
        </p:txBody>
      </p:sp>
      <p:sp>
        <p:nvSpPr>
          <p:cNvPr id="104" name="Google Shape;104;p18"/>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
        <p:nvSpPr>
          <p:cNvPr id="105" name="Google Shape;105;p18"/>
          <p:cNvSpPr txBox="1"/>
          <p:nvPr/>
        </p:nvSpPr>
        <p:spPr>
          <a:xfrm>
            <a:off x="526075" y="1358200"/>
            <a:ext cx="1415700" cy="31863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it" sz="1300">
                <a:solidFill>
                  <a:srgbClr val="202124"/>
                </a:solidFill>
                <a:highlight>
                  <a:srgbClr val="A6D6DC"/>
                </a:highlight>
                <a:latin typeface="Roboto"/>
                <a:ea typeface="Roboto"/>
                <a:cs typeface="Roboto"/>
                <a:sym typeface="Roboto"/>
              </a:rPr>
              <a:t>The only good news about bullying online or on phones is that it can usually be captured, saved, and shown to someone who can help. You can save that evidence in case things escalate but you mustn't retaliate!</a:t>
            </a:r>
            <a:endParaRPr sz="2300">
              <a:highlight>
                <a:srgbClr val="A6D6DC"/>
              </a:highlight>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3">
            <a:alphaModFix/>
          </a:blip>
          <a:stretch>
            <a:fillRect/>
          </a:stretch>
        </a:blipFill>
      </p:bgPr>
    </p:bg>
    <p:spTree>
      <p:nvGrpSpPr>
        <p:cNvPr id="109" name="Shape 109"/>
        <p:cNvGrpSpPr/>
        <p:nvPr/>
      </p:nvGrpSpPr>
      <p:grpSpPr>
        <a:xfrm>
          <a:off x="0" y="0"/>
          <a:ext cx="0" cy="0"/>
          <a:chOff x="0" y="0"/>
          <a:chExt cx="0" cy="0"/>
        </a:xfrm>
      </p:grpSpPr>
      <p:sp>
        <p:nvSpPr>
          <p:cNvPr id="110" name="Google Shape;110;p19"/>
          <p:cNvSpPr txBox="1"/>
          <p:nvPr>
            <p:ph type="title"/>
          </p:nvPr>
        </p:nvSpPr>
        <p:spPr>
          <a:xfrm>
            <a:off x="311700" y="445025"/>
            <a:ext cx="8520600" cy="572700"/>
          </a:xfrm>
          <a:prstGeom prst="rect">
            <a:avLst/>
          </a:prstGeom>
        </p:spPr>
        <p:txBody>
          <a:bodyPr anchorCtr="0" anchor="t" bIns="91425" lIns="91425" spcFirstLastPara="1" rIns="91425" wrap="square" tIns="91425">
            <a:normAutofit fontScale="90000"/>
          </a:bodyPr>
          <a:lstStyle/>
          <a:p>
            <a:pPr indent="0" lvl="0" marL="0" rtl="0" algn="l">
              <a:spcBef>
                <a:spcPts val="0"/>
              </a:spcBef>
              <a:spcAft>
                <a:spcPts val="0"/>
              </a:spcAft>
              <a:buNone/>
            </a:pPr>
            <a:r>
              <a:t/>
            </a:r>
            <a:endParaRPr/>
          </a:p>
        </p:txBody>
      </p:sp>
      <p:sp>
        <p:nvSpPr>
          <p:cNvPr id="111" name="Google Shape;111;p19"/>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p>
            <a:pPr indent="0" lvl="0" marL="0" rtl="0" algn="l">
              <a:spcBef>
                <a:spcPts val="0"/>
              </a:spcBef>
              <a:spcAft>
                <a:spcPts val="120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