
<file path=[Content_Types].xml><?xml version="1.0" encoding="utf-8"?>
<Types xmlns="http://schemas.openxmlformats.org/package/2006/content-types">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2"/>
    <p:sldId id="257" r:id="rId3"/>
    <p:sldId id="258" r:id="rId4"/>
    <p:sldId id="259" r:id="rId5"/>
    <p:sldId id="260" r:id="rId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1pPr>
    <a:lvl2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2pPr>
    <a:lvl3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3pPr>
    <a:lvl4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4pPr>
    <a:lvl5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5pPr>
    <a:lvl6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6pPr>
    <a:lvl7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7pPr>
    <a:lvl8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8pPr>
    <a:lvl9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showPr>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615F5C"/>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Palatino"/>
          <a:ea typeface="Palatino"/>
          <a:cs typeface="Palatino"/>
        </a:font>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Palatino"/>
          <a:ea typeface="Palatino"/>
          <a:cs typeface="Palatino"/>
        </a:font>
        <a:srgbClr val="615F5C"/>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615F5C"/>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b="off" i="off">
        <a:font>
          <a:latin typeface="Palatino"/>
          <a:ea typeface="Palatino"/>
          <a:cs typeface="Palatino"/>
        </a:font>
        <a:srgbClr val="615F5C"/>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solidFill>
                <a:srgbClr val="615F5C"/>
              </a:solidFill>
              <a:custDash>
                <a:ds d="200000" sp="200000"/>
              </a:custDash>
              <a:miter lim="400000"/>
            </a:ln>
          </a:insideV>
        </a:tcBdr>
        <a:fill>
          <a:solidFill>
            <a:srgbClr val="EEEBE2">
              <a:alpha val="85000"/>
            </a:srgbClr>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615F5C"/>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615F5C"/>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b="off" i="off">
        <a:font>
          <a:latin typeface="Palatino"/>
          <a:ea typeface="Palatino"/>
          <a:cs typeface="Palatino"/>
        </a:font>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b="off" i="off">
        <a:font>
          <a:latin typeface="Palatino"/>
          <a:ea typeface="Palatino"/>
          <a:cs typeface="Palatino"/>
        </a:font>
        <a:srgbClr val="615F5C"/>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b="off" i="off">
        <a:font>
          <a:latin typeface="Palatino"/>
          <a:ea typeface="Palatino"/>
          <a:cs typeface="Palatino"/>
        </a:font>
        <a:srgbClr val="615F5C"/>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b="off" i="off">
        <a:font>
          <a:latin typeface="Palatino"/>
          <a:ea typeface="Palatino"/>
          <a:cs typeface="Palatino"/>
        </a:font>
        <a:srgbClr val="615F5C"/>
      </a:tcTxStyle>
      <a:tcStyle>
        <a:tcBdr>
          <a:left>
            <a:ln w="25400" cap="flat">
              <a:solidFill>
                <a:srgbClr val="D6D3CB"/>
              </a:solidFill>
              <a:prstDash val="solid"/>
              <a:miter lim="400000"/>
            </a:ln>
          </a:left>
          <a:right>
            <a:ln w="25400" cap="flat">
              <a:solidFill>
                <a:srgbClr val="D6D3CB"/>
              </a:solidFill>
              <a:prstDash val="solid"/>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25400" cap="flat">
              <a:solidFill>
                <a:srgbClr val="D6D3CB"/>
              </a:solidFill>
              <a:prstDash val="solid"/>
              <a:miter lim="400000"/>
            </a:ln>
          </a:insideV>
        </a:tcBdr>
        <a:fill>
          <a:noFill/>
        </a:fill>
      </a:tcStyle>
    </a:lastRow>
    <a:firstRow>
      <a:tcTxStyle b="off" i="off">
        <a:font>
          <a:latin typeface="Palatino"/>
          <a:ea typeface="Palatino"/>
          <a:cs typeface="Palatino"/>
        </a:font>
        <a:srgbClr val="615F5C"/>
      </a:tcTxStyle>
      <a:tcStyle>
        <a:tcBdr>
          <a:left>
            <a:ln w="25400" cap="flat">
              <a:solidFill>
                <a:srgbClr val="D6D3CB"/>
              </a:solidFill>
              <a:prstDash val="solid"/>
              <a:miter lim="400000"/>
            </a:ln>
          </a:left>
          <a:right>
            <a:ln w="25400" cap="flat">
              <a:solidFill>
                <a:srgbClr val="D6D3CB"/>
              </a:solidFill>
              <a:prstDash val="solid"/>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25400" cap="flat">
              <a:solidFill>
                <a:srgbClr val="D6D3CB"/>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5" d="100"/>
          <a:sy n="55" d="100"/>
        </p:scale>
        <p:origin x="-474" y="-114"/>
      </p:cViewPr>
      <p:guideLst>
        <p:guide orient="horz" pos="4320"/>
        <p:guide pos="76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1" name="Shape 131"/>
          <p:cNvSpPr>
            <a:spLocks noGrp="1" noRot="1" noChangeAspect="1"/>
          </p:cNvSpPr>
          <p:nvPr>
            <p:ph type="sldImg"/>
          </p:nvPr>
        </p:nvSpPr>
        <p:spPr>
          <a:xfrm>
            <a:off x="1143000" y="685800"/>
            <a:ext cx="4572000" cy="3429000"/>
          </a:xfrm>
          <a:prstGeom prst="rect">
            <a:avLst/>
          </a:prstGeom>
        </p:spPr>
        <p:txBody>
          <a:bodyPr/>
          <a:lstStyle/>
          <a:p>
            <a:endParaRPr/>
          </a:p>
        </p:txBody>
      </p:sp>
      <p:sp>
        <p:nvSpPr>
          <p:cNvPr id="132" name="Shape 13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olo e sottotitolo">
    <p:spTree>
      <p:nvGrpSpPr>
        <p:cNvPr id="1" name=""/>
        <p:cNvGrpSpPr/>
        <p:nvPr/>
      </p:nvGrpSpPr>
      <p:grpSpPr>
        <a:xfrm>
          <a:off x="0" y="0"/>
          <a:ext cx="0" cy="0"/>
          <a:chOff x="0" y="0"/>
          <a:chExt cx="0" cy="0"/>
        </a:xfrm>
      </p:grpSpPr>
      <p:sp>
        <p:nvSpPr>
          <p:cNvPr id="13" name="Linea"/>
          <p:cNvSpPr/>
          <p:nvPr/>
        </p:nvSpPr>
        <p:spPr>
          <a:xfrm>
            <a:off x="762000" y="121285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Linea"/>
          <p:cNvSpPr/>
          <p:nvPr/>
        </p:nvSpPr>
        <p:spPr>
          <a:xfrm>
            <a:off x="762000" y="12192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Data"/>
          <p:cNvSpPr txBox="1">
            <a:spLocks noGrp="1"/>
          </p:cNvSpPr>
          <p:nvPr>
            <p:ph type="body" sz="quarter" idx="21"/>
          </p:nvPr>
        </p:nvSpPr>
        <p:spPr>
          <a:xfrm>
            <a:off x="692667" y="12417226"/>
            <a:ext cx="22974301" cy="508001"/>
          </a:xfrm>
          <a:prstGeom prst="rect">
            <a:avLst/>
          </a:prstGeom>
        </p:spPr>
        <p:txBody>
          <a:bodyPr>
            <a:spAutoFit/>
          </a:bodyPr>
          <a:lstStyle>
            <a:lvl1pPr marL="0" indent="0">
              <a:spcBef>
                <a:spcPts val="0"/>
              </a:spcBef>
              <a:buClrTx/>
              <a:buSzTx/>
              <a:buFontTx/>
              <a:buNone/>
              <a:defRPr sz="2400" i="1">
                <a:solidFill>
                  <a:srgbClr val="5C86B9"/>
                </a:solidFill>
              </a:defRPr>
            </a:lvl1pPr>
          </a:lstStyle>
          <a:p>
            <a:r>
              <a:t>Data</a:t>
            </a:r>
          </a:p>
        </p:txBody>
      </p:sp>
      <p:sp>
        <p:nvSpPr>
          <p:cNvPr id="16" name="Title Text"/>
          <p:cNvSpPr txBox="1">
            <a:spLocks noGrp="1"/>
          </p:cNvSpPr>
          <p:nvPr>
            <p:ph type="title"/>
          </p:nvPr>
        </p:nvSpPr>
        <p:spPr>
          <a:xfrm>
            <a:off x="673100" y="8305800"/>
            <a:ext cx="23050500" cy="2959100"/>
          </a:xfrm>
          <a:prstGeom prst="rect">
            <a:avLst/>
          </a:prstGeom>
        </p:spPr>
        <p:txBody>
          <a:bodyPr anchor="b"/>
          <a:lstStyle/>
          <a:p>
            <a:r>
              <a:t>Title Text</a:t>
            </a:r>
          </a:p>
        </p:txBody>
      </p:sp>
      <p:sp>
        <p:nvSpPr>
          <p:cNvPr id="17" name="Body Level One…"/>
          <p:cNvSpPr txBox="1">
            <a:spLocks noGrp="1"/>
          </p:cNvSpPr>
          <p:nvPr>
            <p:ph type="body" sz="quarter" idx="1"/>
          </p:nvPr>
        </p:nvSpPr>
        <p:spPr>
          <a:xfrm>
            <a:off x="673100" y="11252200"/>
            <a:ext cx="23050500" cy="7112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Body Level One</a:t>
            </a:r>
          </a:p>
          <a:p>
            <a:pPr lvl="1"/>
            <a:r>
              <a:t>Body Level Two</a:t>
            </a:r>
          </a:p>
          <a:p>
            <a:pPr lvl="2"/>
            <a:r>
              <a:t>Body Level Three</a:t>
            </a:r>
          </a:p>
          <a:p>
            <a:pPr lvl="3"/>
            <a:r>
              <a:t>Body Level Four</a:t>
            </a:r>
          </a:p>
          <a:p>
            <a:pPr lvl="4"/>
            <a:r>
              <a:t>Body Level Five</a:t>
            </a:r>
          </a:p>
        </p:txBody>
      </p:sp>
      <p:sp>
        <p:nvSpPr>
          <p:cNvPr id="18" name="Numero diapositiva"/>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oto - Orizzontale">
    <p:spTree>
      <p:nvGrpSpPr>
        <p:cNvPr id="1" name=""/>
        <p:cNvGrpSpPr/>
        <p:nvPr/>
      </p:nvGrpSpPr>
      <p:grpSpPr>
        <a:xfrm>
          <a:off x="0" y="0"/>
          <a:ext cx="0" cy="0"/>
          <a:chOff x="0" y="0"/>
          <a:chExt cx="0" cy="0"/>
        </a:xfrm>
      </p:grpSpPr>
      <p:sp>
        <p:nvSpPr>
          <p:cNvPr id="25" name="Linea"/>
          <p:cNvSpPr/>
          <p:nvPr/>
        </p:nvSpPr>
        <p:spPr>
          <a:xfrm>
            <a:off x="762000" y="121285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6" name="Linea"/>
          <p:cNvSpPr/>
          <p:nvPr/>
        </p:nvSpPr>
        <p:spPr>
          <a:xfrm>
            <a:off x="762000" y="12192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Data"/>
          <p:cNvSpPr txBox="1">
            <a:spLocks noGrp="1"/>
          </p:cNvSpPr>
          <p:nvPr>
            <p:ph type="body" sz="quarter" idx="21"/>
          </p:nvPr>
        </p:nvSpPr>
        <p:spPr>
          <a:xfrm>
            <a:off x="692667" y="12417226"/>
            <a:ext cx="22974301" cy="508001"/>
          </a:xfrm>
          <a:prstGeom prst="rect">
            <a:avLst/>
          </a:prstGeom>
        </p:spPr>
        <p:txBody>
          <a:bodyPr>
            <a:spAutoFit/>
          </a:bodyPr>
          <a:lstStyle>
            <a:lvl1pPr marL="0" indent="0">
              <a:spcBef>
                <a:spcPts val="0"/>
              </a:spcBef>
              <a:buClrTx/>
              <a:buSzTx/>
              <a:buFontTx/>
              <a:buNone/>
              <a:defRPr sz="2400" i="1">
                <a:solidFill>
                  <a:srgbClr val="5C86B9"/>
                </a:solidFill>
              </a:defRPr>
            </a:lvl1pPr>
          </a:lstStyle>
          <a:p>
            <a:r>
              <a:t>Data</a:t>
            </a:r>
          </a:p>
        </p:txBody>
      </p:sp>
      <p:sp>
        <p:nvSpPr>
          <p:cNvPr id="28" name="108352003_2880x2057.jpeg"/>
          <p:cNvSpPr>
            <a:spLocks noGrp="1"/>
          </p:cNvSpPr>
          <p:nvPr>
            <p:ph type="pic" idx="22"/>
          </p:nvPr>
        </p:nvSpPr>
        <p:spPr>
          <a:xfrm>
            <a:off x="698500" y="-698500"/>
            <a:ext cx="23012400" cy="16436287"/>
          </a:xfrm>
          <a:prstGeom prst="rect">
            <a:avLst/>
          </a:prstGeom>
        </p:spPr>
        <p:txBody>
          <a:bodyPr lIns="91439" tIns="45719" rIns="91439" bIns="45719" anchor="t">
            <a:noAutofit/>
          </a:bodyPr>
          <a:lstStyle/>
          <a:p>
            <a:endParaRPr/>
          </a:p>
        </p:txBody>
      </p:sp>
      <p:sp>
        <p:nvSpPr>
          <p:cNvPr id="29" name="Title Text"/>
          <p:cNvSpPr txBox="1">
            <a:spLocks noGrp="1"/>
          </p:cNvSpPr>
          <p:nvPr>
            <p:ph type="title"/>
          </p:nvPr>
        </p:nvSpPr>
        <p:spPr>
          <a:xfrm>
            <a:off x="673100" y="9715500"/>
            <a:ext cx="23050500" cy="1549400"/>
          </a:xfrm>
          <a:prstGeom prst="rect">
            <a:avLst/>
          </a:prstGeom>
        </p:spPr>
        <p:txBody>
          <a:bodyPr anchor="b"/>
          <a:lstStyle/>
          <a:p>
            <a:r>
              <a:t>Title Text</a:t>
            </a:r>
          </a:p>
        </p:txBody>
      </p:sp>
      <p:sp>
        <p:nvSpPr>
          <p:cNvPr id="30" name="Body Level One…"/>
          <p:cNvSpPr txBox="1">
            <a:spLocks noGrp="1"/>
          </p:cNvSpPr>
          <p:nvPr>
            <p:ph type="body" sz="quarter" idx="1"/>
          </p:nvPr>
        </p:nvSpPr>
        <p:spPr>
          <a:xfrm>
            <a:off x="673100" y="11252200"/>
            <a:ext cx="23050500" cy="7112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Body Level One</a:t>
            </a:r>
          </a:p>
          <a:p>
            <a:pPr lvl="1"/>
            <a:r>
              <a:t>Body Level Two</a:t>
            </a:r>
          </a:p>
          <a:p>
            <a:pPr lvl="2"/>
            <a:r>
              <a:t>Body Level Three</a:t>
            </a:r>
          </a:p>
          <a:p>
            <a:pPr lvl="3"/>
            <a:r>
              <a:t>Body Level Four</a:t>
            </a:r>
          </a:p>
          <a:p>
            <a:pPr lvl="4"/>
            <a:r>
              <a:t>Body Level Five</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olo - Centrato">
    <p:spTree>
      <p:nvGrpSpPr>
        <p:cNvPr id="1" name=""/>
        <p:cNvGrpSpPr/>
        <p:nvPr/>
      </p:nvGrpSpPr>
      <p:grpSpPr>
        <a:xfrm>
          <a:off x="0" y="0"/>
          <a:ext cx="0" cy="0"/>
          <a:chOff x="0" y="0"/>
          <a:chExt cx="0" cy="0"/>
        </a:xfrm>
      </p:grpSpPr>
      <p:sp>
        <p:nvSpPr>
          <p:cNvPr id="38" name="Linea"/>
          <p:cNvSpPr/>
          <p:nvPr/>
        </p:nvSpPr>
        <p:spPr>
          <a:xfrm>
            <a:off x="762000" y="68453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9" name="Linea"/>
          <p:cNvSpPr/>
          <p:nvPr/>
        </p:nvSpPr>
        <p:spPr>
          <a:xfrm>
            <a:off x="762000" y="69088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0" name="Title Text"/>
          <p:cNvSpPr txBox="1">
            <a:spLocks noGrp="1"/>
          </p:cNvSpPr>
          <p:nvPr>
            <p:ph type="title"/>
          </p:nvPr>
        </p:nvSpPr>
        <p:spPr>
          <a:xfrm>
            <a:off x="673100" y="3695700"/>
            <a:ext cx="23050500" cy="2959100"/>
          </a:xfrm>
          <a:prstGeom prst="rect">
            <a:avLst/>
          </a:prstGeom>
        </p:spPr>
        <p:txBody>
          <a:bodyPr anchor="b"/>
          <a:lstStyle/>
          <a:p>
            <a:r>
              <a:t>Title Text</a:t>
            </a:r>
          </a:p>
        </p:txBody>
      </p:sp>
      <p:sp>
        <p:nvSpPr>
          <p:cNvPr id="41" name="Numero diapositiva"/>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Foto - Verticale">
    <p:spTree>
      <p:nvGrpSpPr>
        <p:cNvPr id="1" name=""/>
        <p:cNvGrpSpPr/>
        <p:nvPr/>
      </p:nvGrpSpPr>
      <p:grpSpPr>
        <a:xfrm>
          <a:off x="0" y="0"/>
          <a:ext cx="0" cy="0"/>
          <a:chOff x="0" y="0"/>
          <a:chExt cx="0" cy="0"/>
        </a:xfrm>
      </p:grpSpPr>
      <p:grpSp>
        <p:nvGrpSpPr>
          <p:cNvPr id="50" name="Raggruppa"/>
          <p:cNvGrpSpPr/>
          <p:nvPr/>
        </p:nvGrpSpPr>
        <p:grpSpPr>
          <a:xfrm>
            <a:off x="673100" y="7416800"/>
            <a:ext cx="10909300" cy="63500"/>
            <a:chOff x="0" y="0"/>
            <a:chExt cx="10909299" cy="63500"/>
          </a:xfrm>
        </p:grpSpPr>
        <p:sp>
          <p:nvSpPr>
            <p:cNvPr id="48" name="Linea"/>
            <p:cNvSpPr/>
            <p:nvPr/>
          </p:nvSpPr>
          <p:spPr>
            <a:xfrm>
              <a:off x="0" y="0"/>
              <a:ext cx="10909300" cy="0"/>
            </a:xfrm>
            <a:prstGeom prst="line">
              <a:avLst/>
            </a:prstGeom>
            <a:noFill/>
            <a:ln w="12700" cap="flat">
              <a:solidFill>
                <a:schemeClr val="accent1">
                  <a:hueOff val="109193"/>
                  <a:satOff val="-4874"/>
                  <a:lumOff val="12971"/>
                </a:schemeClr>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sp>
          <p:nvSpPr>
            <p:cNvPr id="49" name="Linea"/>
            <p:cNvSpPr/>
            <p:nvPr/>
          </p:nvSpPr>
          <p:spPr>
            <a:xfrm>
              <a:off x="0" y="63500"/>
              <a:ext cx="10909300" cy="0"/>
            </a:xfrm>
            <a:prstGeom prst="line">
              <a:avLst/>
            </a:prstGeom>
            <a:noFill/>
            <a:ln w="12700" cap="flat">
              <a:solidFill>
                <a:schemeClr val="accent1">
                  <a:hueOff val="109193"/>
                  <a:satOff val="-4874"/>
                  <a:lumOff val="12971"/>
                </a:schemeClr>
              </a:solidFill>
              <a:prstDash val="solid"/>
              <a:miter lim="400000"/>
            </a:ln>
            <a:effectLst/>
          </p:spPr>
          <p:txBody>
            <a:bodyPr wrap="square" lIns="50800" tIns="50800" rIns="50800" bIns="50800" numCol="1" anchor="ctr">
              <a:noAutofit/>
            </a:bodyPr>
            <a:lstStyle/>
            <a:p>
              <a:pPr algn="l" defTabSz="457200">
                <a:defRPr sz="1200">
                  <a:solidFill>
                    <a:srgbClr val="000000"/>
                  </a:solidFill>
                  <a:latin typeface="Helvetica"/>
                  <a:ea typeface="Helvetica"/>
                  <a:cs typeface="Helvetica"/>
                  <a:sym typeface="Helvetica"/>
                </a:defRPr>
              </a:pPr>
              <a:endParaRPr/>
            </a:p>
          </p:txBody>
        </p:sp>
      </p:grpSp>
      <p:sp>
        <p:nvSpPr>
          <p:cNvPr id="51" name="108177208_1914x1620.jpeg"/>
          <p:cNvSpPr>
            <a:spLocks noGrp="1"/>
          </p:cNvSpPr>
          <p:nvPr>
            <p:ph type="pic" idx="21"/>
          </p:nvPr>
        </p:nvSpPr>
        <p:spPr>
          <a:xfrm>
            <a:off x="10883900" y="0"/>
            <a:ext cx="16205200" cy="13716000"/>
          </a:xfrm>
          <a:prstGeom prst="rect">
            <a:avLst/>
          </a:prstGeom>
        </p:spPr>
        <p:txBody>
          <a:bodyPr lIns="91439" tIns="45719" rIns="91439" bIns="45719" anchor="t">
            <a:noAutofit/>
          </a:bodyPr>
          <a:lstStyle/>
          <a:p>
            <a:endParaRPr/>
          </a:p>
        </p:txBody>
      </p:sp>
      <p:sp>
        <p:nvSpPr>
          <p:cNvPr id="52" name="Title Text"/>
          <p:cNvSpPr txBox="1">
            <a:spLocks noGrp="1"/>
          </p:cNvSpPr>
          <p:nvPr>
            <p:ph type="title"/>
          </p:nvPr>
        </p:nvSpPr>
        <p:spPr>
          <a:xfrm>
            <a:off x="673100" y="2717800"/>
            <a:ext cx="10909300" cy="4559300"/>
          </a:xfrm>
          <a:prstGeom prst="rect">
            <a:avLst/>
          </a:prstGeom>
        </p:spPr>
        <p:txBody>
          <a:bodyPr anchor="b"/>
          <a:lstStyle/>
          <a:p>
            <a:r>
              <a:t>Title Text</a:t>
            </a:r>
          </a:p>
        </p:txBody>
      </p:sp>
      <p:sp>
        <p:nvSpPr>
          <p:cNvPr id="53" name="Body Level One…"/>
          <p:cNvSpPr txBox="1">
            <a:spLocks noGrp="1"/>
          </p:cNvSpPr>
          <p:nvPr>
            <p:ph type="body" sz="quarter" idx="1"/>
          </p:nvPr>
        </p:nvSpPr>
        <p:spPr>
          <a:xfrm>
            <a:off x="673100" y="7607300"/>
            <a:ext cx="10909300" cy="4737100"/>
          </a:xfrm>
          <a:prstGeom prst="rect">
            <a:avLst/>
          </a:prstGeom>
        </p:spPr>
        <p:txBody>
          <a:bodyPr anchor="t"/>
          <a:lstStyle>
            <a:lvl1pPr marL="0" indent="0">
              <a:spcBef>
                <a:spcPts val="1400"/>
              </a:spcBef>
              <a:buClrTx/>
              <a:buSzTx/>
              <a:buFontTx/>
              <a:buNone/>
              <a:defRPr sz="3200">
                <a:solidFill>
                  <a:srgbClr val="5C86B9"/>
                </a:solidFill>
              </a:defRPr>
            </a:lvl1pPr>
            <a:lvl2pPr marL="0" indent="0">
              <a:spcBef>
                <a:spcPts val="1400"/>
              </a:spcBef>
              <a:buClrTx/>
              <a:buSzTx/>
              <a:buFontTx/>
              <a:buNone/>
              <a:defRPr sz="3200">
                <a:solidFill>
                  <a:srgbClr val="5C86B9"/>
                </a:solidFill>
              </a:defRPr>
            </a:lvl2pPr>
            <a:lvl3pPr marL="0" indent="0">
              <a:spcBef>
                <a:spcPts val="1400"/>
              </a:spcBef>
              <a:buClrTx/>
              <a:buSzTx/>
              <a:buFontTx/>
              <a:buNone/>
              <a:defRPr sz="3200">
                <a:solidFill>
                  <a:srgbClr val="5C86B9"/>
                </a:solidFill>
              </a:defRPr>
            </a:lvl3pPr>
            <a:lvl4pPr marL="0" indent="0">
              <a:spcBef>
                <a:spcPts val="1400"/>
              </a:spcBef>
              <a:buClrTx/>
              <a:buSzTx/>
              <a:buFontTx/>
              <a:buNone/>
              <a:defRPr sz="3200">
                <a:solidFill>
                  <a:srgbClr val="5C86B9"/>
                </a:solidFill>
              </a:defRPr>
            </a:lvl4pPr>
            <a:lvl5pPr marL="0" indent="0">
              <a:spcBef>
                <a:spcPts val="1400"/>
              </a:spcBef>
              <a:buClrTx/>
              <a:buSzTx/>
              <a:buFontTx/>
              <a:buNone/>
              <a:defRPr sz="3200">
                <a:solidFill>
                  <a:srgbClr val="5C86B9"/>
                </a:solidFill>
              </a:defRPr>
            </a:lvl5pPr>
          </a:lstStyle>
          <a:p>
            <a:r>
              <a:t>Body Level One</a:t>
            </a:r>
          </a:p>
          <a:p>
            <a:pPr lvl="1"/>
            <a:r>
              <a:t>Body Level Two</a:t>
            </a:r>
          </a:p>
          <a:p>
            <a:pPr lvl="2"/>
            <a:r>
              <a:t>Body Level Three</a:t>
            </a:r>
          </a:p>
          <a:p>
            <a:pPr lvl="3"/>
            <a:r>
              <a:t>Body Level Four</a:t>
            </a:r>
          </a:p>
          <a:p>
            <a:pPr lvl="4"/>
            <a:r>
              <a:t>Body Level Five</a:t>
            </a:r>
          </a:p>
        </p:txBody>
      </p:sp>
      <p:sp>
        <p:nvSpPr>
          <p:cNvPr id="54" name="Numero diapositiva"/>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61" name="Title Text"/>
          <p:cNvSpPr txBox="1">
            <a:spLocks noGrp="1"/>
          </p:cNvSpPr>
          <p:nvPr>
            <p:ph type="title"/>
          </p:nvPr>
        </p:nvSpPr>
        <p:spPr>
          <a:prstGeom prst="rect">
            <a:avLst/>
          </a:prstGeom>
        </p:spPr>
        <p:txBody>
          <a:bodyPr/>
          <a:lstStyle/>
          <a:p>
            <a:r>
              <a:t>Title Text</a:t>
            </a:r>
          </a:p>
        </p:txBody>
      </p:sp>
      <p:sp>
        <p:nvSpPr>
          <p:cNvPr id="62" name="Numero diapositiva"/>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e punti elenco">
    <p:spTree>
      <p:nvGrpSpPr>
        <p:cNvPr id="1" name=""/>
        <p:cNvGrpSpPr/>
        <p:nvPr/>
      </p:nvGrpSpPr>
      <p:grpSpPr>
        <a:xfrm>
          <a:off x="0" y="0"/>
          <a:ext cx="0" cy="0"/>
          <a:chOff x="0" y="0"/>
          <a:chExt cx="0" cy="0"/>
        </a:xfrm>
      </p:grpSpPr>
      <p:sp>
        <p:nvSpPr>
          <p:cNvPr id="69" name="Title Text"/>
          <p:cNvSpPr txBox="1">
            <a:spLocks noGrp="1"/>
          </p:cNvSpPr>
          <p:nvPr>
            <p:ph type="title"/>
          </p:nvPr>
        </p:nvSpPr>
        <p:spPr>
          <a:prstGeom prst="rect">
            <a:avLst/>
          </a:prstGeom>
        </p:spPr>
        <p:txBody>
          <a:bodyPr/>
          <a:lstStyle/>
          <a:p>
            <a:r>
              <a:t>Title Text</a:t>
            </a:r>
          </a:p>
        </p:txBody>
      </p:sp>
      <p:sp>
        <p:nvSpPr>
          <p:cNvPr id="7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1" name="Numero diapositiva"/>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olo, punti elenco e foto">
    <p:spTree>
      <p:nvGrpSpPr>
        <p:cNvPr id="1" name=""/>
        <p:cNvGrpSpPr/>
        <p:nvPr/>
      </p:nvGrpSpPr>
      <p:grpSpPr>
        <a:xfrm>
          <a:off x="0" y="0"/>
          <a:ext cx="0" cy="0"/>
          <a:chOff x="0" y="0"/>
          <a:chExt cx="0" cy="0"/>
        </a:xfrm>
      </p:grpSpPr>
      <p:sp>
        <p:nvSpPr>
          <p:cNvPr id="78" name="Linea"/>
          <p:cNvSpPr/>
          <p:nvPr/>
        </p:nvSpPr>
        <p:spPr>
          <a:xfrm>
            <a:off x="762000" y="3606800"/>
            <a:ext cx="10668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79" name="Linea"/>
          <p:cNvSpPr/>
          <p:nvPr/>
        </p:nvSpPr>
        <p:spPr>
          <a:xfrm>
            <a:off x="762000" y="3683000"/>
            <a:ext cx="10668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80" name="82919805_1547x1977.jpg"/>
          <p:cNvSpPr>
            <a:spLocks noGrp="1"/>
          </p:cNvSpPr>
          <p:nvPr>
            <p:ph type="pic" idx="21"/>
          </p:nvPr>
        </p:nvSpPr>
        <p:spPr>
          <a:xfrm>
            <a:off x="11366500" y="-1511300"/>
            <a:ext cx="13093700" cy="16733190"/>
          </a:xfrm>
          <a:prstGeom prst="rect">
            <a:avLst/>
          </a:prstGeom>
        </p:spPr>
        <p:txBody>
          <a:bodyPr lIns="91439" tIns="45719" rIns="91439" bIns="45719" anchor="t">
            <a:noAutofit/>
          </a:bodyPr>
          <a:lstStyle/>
          <a:p>
            <a:endParaRPr/>
          </a:p>
        </p:txBody>
      </p:sp>
      <p:sp>
        <p:nvSpPr>
          <p:cNvPr id="81" name="Title Text"/>
          <p:cNvSpPr txBox="1">
            <a:spLocks noGrp="1"/>
          </p:cNvSpPr>
          <p:nvPr>
            <p:ph type="title"/>
          </p:nvPr>
        </p:nvSpPr>
        <p:spPr>
          <a:xfrm>
            <a:off x="673100" y="622300"/>
            <a:ext cx="10909300" cy="2870200"/>
          </a:xfrm>
          <a:prstGeom prst="rect">
            <a:avLst/>
          </a:prstGeom>
        </p:spPr>
        <p:txBody>
          <a:bodyPr/>
          <a:lstStyle/>
          <a:p>
            <a:r>
              <a:t>Title Text</a:t>
            </a:r>
          </a:p>
        </p:txBody>
      </p:sp>
      <p:sp>
        <p:nvSpPr>
          <p:cNvPr id="82" name="Body Level One…"/>
          <p:cNvSpPr txBox="1">
            <a:spLocks noGrp="1"/>
          </p:cNvSpPr>
          <p:nvPr>
            <p:ph type="body" sz="half" idx="1"/>
          </p:nvPr>
        </p:nvSpPr>
        <p:spPr>
          <a:xfrm>
            <a:off x="673100" y="4191000"/>
            <a:ext cx="10909300" cy="8890000"/>
          </a:xfrm>
          <a:prstGeom prst="rect">
            <a:avLst/>
          </a:prstGeom>
        </p:spPr>
        <p:txBody>
          <a:bodyPr/>
          <a:lstStyle>
            <a:lvl1pPr marL="571500" indent="-571500">
              <a:spcBef>
                <a:spcPts val="5300"/>
              </a:spcBef>
              <a:defRPr sz="4200"/>
            </a:lvl1pPr>
            <a:lvl2pPr marL="1143000" indent="-571500">
              <a:spcBef>
                <a:spcPts val="5300"/>
              </a:spcBef>
              <a:defRPr sz="4200"/>
            </a:lvl2pPr>
            <a:lvl3pPr marL="1714500" indent="-571500">
              <a:spcBef>
                <a:spcPts val="5300"/>
              </a:spcBef>
              <a:defRPr sz="4200"/>
            </a:lvl3pPr>
            <a:lvl4pPr marL="2286000" indent="-571500">
              <a:spcBef>
                <a:spcPts val="5300"/>
              </a:spcBef>
              <a:defRPr sz="4200"/>
            </a:lvl4pPr>
            <a:lvl5pPr marL="2857500" indent="-571500">
              <a:spcBef>
                <a:spcPts val="5300"/>
              </a:spcBef>
              <a:defRPr sz="4200"/>
            </a:lvl5pPr>
          </a:lstStyle>
          <a:p>
            <a:r>
              <a:t>Body Level One</a:t>
            </a:r>
          </a:p>
          <a:p>
            <a:pPr lvl="1"/>
            <a:r>
              <a:t>Body Level Two</a:t>
            </a:r>
          </a:p>
          <a:p>
            <a:pPr lvl="2"/>
            <a:r>
              <a:t>Body Level Three</a:t>
            </a:r>
          </a:p>
          <a:p>
            <a:pPr lvl="3"/>
            <a:r>
              <a:t>Body Level Four</a:t>
            </a:r>
          </a:p>
          <a:p>
            <a:pPr lvl="4"/>
            <a:r>
              <a:t>Body Level Five</a:t>
            </a:r>
          </a:p>
        </p:txBody>
      </p:sp>
      <p:sp>
        <p:nvSpPr>
          <p:cNvPr id="83" name="Numero diapositiva"/>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unti elenco">
    <p:spTree>
      <p:nvGrpSpPr>
        <p:cNvPr id="1" name=""/>
        <p:cNvGrpSpPr/>
        <p:nvPr/>
      </p:nvGrpSpPr>
      <p:grpSpPr>
        <a:xfrm>
          <a:off x="0" y="0"/>
          <a:ext cx="0" cy="0"/>
          <a:chOff x="0" y="0"/>
          <a:chExt cx="0" cy="0"/>
        </a:xfrm>
      </p:grpSpPr>
      <p:sp>
        <p:nvSpPr>
          <p:cNvPr id="90" name="Body Level One…"/>
          <p:cNvSpPr txBox="1">
            <a:spLocks noGrp="1"/>
          </p:cNvSpPr>
          <p:nvPr>
            <p:ph type="body" idx="1"/>
          </p:nvPr>
        </p:nvSpPr>
        <p:spPr>
          <a:xfrm>
            <a:off x="673100" y="622300"/>
            <a:ext cx="23050500" cy="124714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Numero diapositiva"/>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Foto - 3 per pagina">
    <p:spTree>
      <p:nvGrpSpPr>
        <p:cNvPr id="1" name=""/>
        <p:cNvGrpSpPr/>
        <p:nvPr/>
      </p:nvGrpSpPr>
      <p:grpSpPr>
        <a:xfrm>
          <a:off x="0" y="0"/>
          <a:ext cx="0" cy="0"/>
          <a:chOff x="0" y="0"/>
          <a:chExt cx="0" cy="0"/>
        </a:xfrm>
      </p:grpSpPr>
      <p:sp>
        <p:nvSpPr>
          <p:cNvPr id="98" name="82919805_1547x1977.jpg"/>
          <p:cNvSpPr>
            <a:spLocks noGrp="1"/>
          </p:cNvSpPr>
          <p:nvPr>
            <p:ph type="pic" sz="half" idx="21"/>
          </p:nvPr>
        </p:nvSpPr>
        <p:spPr>
          <a:xfrm>
            <a:off x="15760700" y="4995231"/>
            <a:ext cx="7404100" cy="9462125"/>
          </a:xfrm>
          <a:prstGeom prst="rect">
            <a:avLst/>
          </a:prstGeom>
        </p:spPr>
        <p:txBody>
          <a:bodyPr lIns="91439" tIns="45719" rIns="91439" bIns="45719" anchor="t">
            <a:noAutofit/>
          </a:bodyPr>
          <a:lstStyle/>
          <a:p>
            <a:endParaRPr/>
          </a:p>
        </p:txBody>
      </p:sp>
      <p:sp>
        <p:nvSpPr>
          <p:cNvPr id="99" name="Immagine"/>
          <p:cNvSpPr>
            <a:spLocks noGrp="1"/>
          </p:cNvSpPr>
          <p:nvPr>
            <p:ph type="pic" sz="quarter" idx="22"/>
          </p:nvPr>
        </p:nvSpPr>
        <p:spPr>
          <a:xfrm>
            <a:off x="15582900" y="952500"/>
            <a:ext cx="7772400" cy="5549980"/>
          </a:xfrm>
          <a:prstGeom prst="rect">
            <a:avLst/>
          </a:prstGeom>
        </p:spPr>
        <p:txBody>
          <a:bodyPr lIns="91439" tIns="45719" rIns="91439" bIns="45719" anchor="t">
            <a:noAutofit/>
          </a:bodyPr>
          <a:lstStyle/>
          <a:p>
            <a:endParaRPr/>
          </a:p>
        </p:txBody>
      </p:sp>
      <p:sp>
        <p:nvSpPr>
          <p:cNvPr id="100" name="108177208_1914x1620.jpeg"/>
          <p:cNvSpPr>
            <a:spLocks noGrp="1"/>
          </p:cNvSpPr>
          <p:nvPr>
            <p:ph type="pic" idx="23"/>
          </p:nvPr>
        </p:nvSpPr>
        <p:spPr>
          <a:xfrm>
            <a:off x="1206500" y="488578"/>
            <a:ext cx="14173200" cy="11996126"/>
          </a:xfrm>
          <a:prstGeom prst="rect">
            <a:avLst/>
          </a:prstGeom>
        </p:spPr>
        <p:txBody>
          <a:bodyPr lIns="91439" tIns="45719" rIns="91439" bIns="45719" anchor="t">
            <a:noAutofit/>
          </a:bodyPr>
          <a:lstStyle/>
          <a:p>
            <a:endParaRPr/>
          </a:p>
        </p:txBody>
      </p:sp>
      <p:sp>
        <p:nvSpPr>
          <p:cNvPr id="101" name="Numero diapositiva"/>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itazione">
    <p:spTree>
      <p:nvGrpSpPr>
        <p:cNvPr id="1" name=""/>
        <p:cNvGrpSpPr/>
        <p:nvPr/>
      </p:nvGrpSpPr>
      <p:grpSpPr>
        <a:xfrm>
          <a:off x="0" y="0"/>
          <a:ext cx="0" cy="0"/>
          <a:chOff x="0" y="0"/>
          <a:chExt cx="0" cy="0"/>
        </a:xfrm>
      </p:grpSpPr>
      <p:sp>
        <p:nvSpPr>
          <p:cNvPr id="108" name="“Inserisci qui una citazione”."/>
          <p:cNvSpPr txBox="1">
            <a:spLocks noGrp="1"/>
          </p:cNvSpPr>
          <p:nvPr>
            <p:ph type="body" sz="quarter" idx="21"/>
          </p:nvPr>
        </p:nvSpPr>
        <p:spPr>
          <a:xfrm>
            <a:off x="2387600" y="6083300"/>
            <a:ext cx="19621500" cy="812800"/>
          </a:xfrm>
          <a:prstGeom prst="rect">
            <a:avLst/>
          </a:prstGeom>
        </p:spPr>
        <p:txBody>
          <a:bodyPr>
            <a:spAutoFit/>
          </a:bodyPr>
          <a:lstStyle>
            <a:lvl1pPr marL="0" indent="0" algn="ctr">
              <a:spcBef>
                <a:spcPts val="5300"/>
              </a:spcBef>
              <a:buClrTx/>
              <a:buSzTx/>
              <a:buFontTx/>
              <a:buNone/>
              <a:defRPr sz="4200"/>
            </a:lvl1pPr>
          </a:lstStyle>
          <a:p>
            <a:r>
              <a:t>“Inserisci qui una citazione”. </a:t>
            </a:r>
          </a:p>
        </p:txBody>
      </p:sp>
      <p:sp>
        <p:nvSpPr>
          <p:cNvPr id="109" name="–Giovanni Mela"/>
          <p:cNvSpPr txBox="1">
            <a:spLocks noGrp="1"/>
          </p:cNvSpPr>
          <p:nvPr>
            <p:ph type="body" sz="quarter" idx="22"/>
          </p:nvPr>
        </p:nvSpPr>
        <p:spPr>
          <a:xfrm>
            <a:off x="2387600" y="8953500"/>
            <a:ext cx="19621500" cy="812800"/>
          </a:xfrm>
          <a:prstGeom prst="rect">
            <a:avLst/>
          </a:prstGeom>
        </p:spPr>
        <p:txBody>
          <a:bodyPr anchor="t">
            <a:spAutoFit/>
          </a:bodyPr>
          <a:lstStyle>
            <a:lvl1pPr marL="0" indent="0" algn="ctr">
              <a:spcBef>
                <a:spcPts val="1700"/>
              </a:spcBef>
              <a:buClrTx/>
              <a:buSzTx/>
              <a:buFontTx/>
              <a:buNone/>
              <a:defRPr sz="4200" i="1">
                <a:solidFill>
                  <a:srgbClr val="5C86B9"/>
                </a:solidFill>
              </a:defRPr>
            </a:lvl1pPr>
          </a:lstStyle>
          <a:p>
            <a:r>
              <a:t>–Giovanni Mela</a:t>
            </a:r>
          </a:p>
        </p:txBody>
      </p:sp>
      <p:sp>
        <p:nvSpPr>
          <p:cNvPr id="110" name="Numero diapositiva"/>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Foto">
    <p:spTree>
      <p:nvGrpSpPr>
        <p:cNvPr id="1" name=""/>
        <p:cNvGrpSpPr/>
        <p:nvPr/>
      </p:nvGrpSpPr>
      <p:grpSpPr>
        <a:xfrm>
          <a:off x="0" y="0"/>
          <a:ext cx="0" cy="0"/>
          <a:chOff x="0" y="0"/>
          <a:chExt cx="0" cy="0"/>
        </a:xfrm>
      </p:grpSpPr>
      <p:sp>
        <p:nvSpPr>
          <p:cNvPr id="117" name="Immagine"/>
          <p:cNvSpPr>
            <a:spLocks noGrp="1"/>
          </p:cNvSpPr>
          <p:nvPr>
            <p:ph type="pic" idx="21"/>
          </p:nvPr>
        </p:nvSpPr>
        <p:spPr>
          <a:xfrm>
            <a:off x="0" y="-1828800"/>
            <a:ext cx="24384000" cy="17415934"/>
          </a:xfrm>
          <a:prstGeom prst="rect">
            <a:avLst/>
          </a:prstGeom>
        </p:spPr>
        <p:txBody>
          <a:bodyPr lIns="91439" tIns="45719" rIns="91439" bIns="45719" anchor="t">
            <a:noAutofit/>
          </a:bodyPr>
          <a:lstStyle/>
          <a:p>
            <a:endParaRPr/>
          </a:p>
        </p:txBody>
      </p:sp>
      <p:sp>
        <p:nvSpPr>
          <p:cNvPr id="118" name="Numero diapositiva"/>
          <p:cNvSpPr txBox="1">
            <a:spLocks noGrp="1"/>
          </p:cNvSpPr>
          <p:nvPr>
            <p:ph type="sldNum" sz="quarter" idx="2"/>
          </p:nvPr>
        </p:nvSpPr>
        <p:spPr>
          <a:prstGeom prst="rect">
            <a:avLst/>
          </a:prstGeom>
        </p:spPr>
        <p:txBody>
          <a:bodyPr/>
          <a:lstStyle>
            <a:lvl1pPr>
              <a:defRPr>
                <a:solidFill>
                  <a:srgbClr val="FFFFFF"/>
                </a:solidFill>
                <a:effectLst>
                  <a:outerShdw blurRad="38100" dist="15537" dir="5392174" rotWithShape="0">
                    <a:srgbClr val="000000">
                      <a:alpha val="78421"/>
                    </a:srgbClr>
                  </a:outerShdw>
                </a:effectLst>
              </a:defRPr>
            </a:lvl1p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Vuota">
    <p:spTree>
      <p:nvGrpSpPr>
        <p:cNvPr id="1" name=""/>
        <p:cNvGrpSpPr/>
        <p:nvPr/>
      </p:nvGrpSpPr>
      <p:grpSpPr>
        <a:xfrm>
          <a:off x="0" y="0"/>
          <a:ext cx="0" cy="0"/>
          <a:chOff x="0" y="0"/>
          <a:chExt cx="0" cy="0"/>
        </a:xfrm>
      </p:grpSpPr>
      <p:sp>
        <p:nvSpPr>
          <p:cNvPr id="125" name="Numero diapositiva"/>
          <p:cNvSpPr txBox="1">
            <a:spLocks noGrp="1"/>
          </p:cNvSpPr>
          <p:nvPr>
            <p:ph type="sldNum" sz="quarter" idx="2"/>
          </p:nvPr>
        </p:nvSpPr>
        <p:spPr>
          <a:prstGeom prst="rect">
            <a:avLst/>
          </a:prstGeom>
        </p:spPr>
        <p:txBody>
          <a:bodyPr/>
          <a:lstStyle>
            <a:lvl1pPr>
              <a:defRPr>
                <a:solidFill>
                  <a:srgbClr val="324863"/>
                </a:solidFill>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cstate="print"/>
          <a:srcRect/>
          <a:stretch>
            <a:fillRect/>
          </a:stretch>
        </a:blipFill>
        <a:effectLst/>
      </p:bgPr>
    </p:bg>
    <p:spTree>
      <p:nvGrpSpPr>
        <p:cNvPr id="1" name=""/>
        <p:cNvGrpSpPr/>
        <p:nvPr/>
      </p:nvGrpSpPr>
      <p:grpSpPr>
        <a:xfrm>
          <a:off x="0" y="0"/>
          <a:ext cx="0" cy="0"/>
          <a:chOff x="0" y="0"/>
          <a:chExt cx="0" cy="0"/>
        </a:xfrm>
      </p:grpSpPr>
      <p:sp>
        <p:nvSpPr>
          <p:cNvPr id="2" name="Linea"/>
          <p:cNvSpPr/>
          <p:nvPr/>
        </p:nvSpPr>
        <p:spPr>
          <a:xfrm>
            <a:off x="762000" y="36068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a"/>
          <p:cNvSpPr/>
          <p:nvPr/>
        </p:nvSpPr>
        <p:spPr>
          <a:xfrm>
            <a:off x="762000" y="3683000"/>
            <a:ext cx="22860000" cy="0"/>
          </a:xfrm>
          <a:prstGeom prst="line">
            <a:avLst/>
          </a:prstGeom>
          <a:ln w="12700">
            <a:solidFill>
              <a:schemeClr val="accent1">
                <a:hueOff val="109193"/>
                <a:satOff val="-4874"/>
                <a:lumOff val="12971"/>
              </a:scheme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673100" y="622300"/>
            <a:ext cx="23050500" cy="287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673100" y="4191000"/>
            <a:ext cx="23050500" cy="8890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Numero diapositiva"/>
          <p:cNvSpPr txBox="1">
            <a:spLocks noGrp="1"/>
          </p:cNvSpPr>
          <p:nvPr>
            <p:ph type="sldNum" sz="quarter" idx="2"/>
          </p:nvPr>
        </p:nvSpPr>
        <p:spPr>
          <a:xfrm>
            <a:off x="23228300" y="12979400"/>
            <a:ext cx="393700" cy="469900"/>
          </a:xfrm>
          <a:prstGeom prst="rect">
            <a:avLst/>
          </a:prstGeom>
          <a:ln w="12700">
            <a:miter lim="400000"/>
          </a:ln>
        </p:spPr>
        <p:txBody>
          <a:bodyPr wrap="none" lIns="50800" tIns="50800" rIns="50800" bIns="50800" anchor="ctr">
            <a:spAutoFit/>
          </a:bodyPr>
          <a:lstStyle>
            <a:lvl1pPr>
              <a:defRPr sz="2200">
                <a:solidFill>
                  <a:schemeClr val="accent1">
                    <a:hueOff val="54750"/>
                    <a:satOff val="-1697"/>
                    <a:lumOff val="-18038"/>
                  </a:schemeClr>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1pPr>
      <a:lvl2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2pPr>
      <a:lvl3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3pPr>
      <a:lvl4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4pPr>
      <a:lvl5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5pPr>
      <a:lvl6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6pPr>
      <a:lvl7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7pPr>
      <a:lvl8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8pPr>
      <a:lvl9pPr marL="0" marR="0" indent="0" algn="l" defTabSz="825500" rtl="0" latinLnBrk="0">
        <a:lnSpc>
          <a:spcPct val="100000"/>
        </a:lnSpc>
        <a:spcBef>
          <a:spcPts val="0"/>
        </a:spcBef>
        <a:spcAft>
          <a:spcPts val="0"/>
        </a:spcAft>
        <a:buClrTx/>
        <a:buSzTx/>
        <a:buFontTx/>
        <a:buNone/>
        <a:tabLst/>
        <a:defRPr sz="9000" b="0" i="0" u="none" strike="noStrike" cap="none" spc="-180" baseline="0">
          <a:solidFill>
            <a:schemeClr val="accent1">
              <a:hueOff val="54750"/>
              <a:satOff val="-1697"/>
              <a:lumOff val="-18038"/>
            </a:schemeClr>
          </a:solidFill>
          <a:uFillTx/>
          <a:latin typeface="+mn-lt"/>
          <a:ea typeface="+mn-ea"/>
          <a:cs typeface="+mn-cs"/>
          <a:sym typeface="Didot"/>
        </a:defRPr>
      </a:lvl9pPr>
    </p:titleStyle>
    <p:bodyStyle>
      <a:lvl1pPr marL="7366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1pPr>
      <a:lvl2pPr marL="14732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2pPr>
      <a:lvl3pPr marL="22098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3pPr>
      <a:lvl4pPr marL="29464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4pPr>
      <a:lvl5pPr marL="36830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5pPr>
      <a:lvl6pPr marL="44196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6pPr>
      <a:lvl7pPr marL="51562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7pPr>
      <a:lvl8pPr marL="58928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8pPr>
      <a:lvl9pPr marL="6629400" marR="0" indent="-736600" algn="l" defTabSz="825500" rtl="0" latinLnBrk="0">
        <a:lnSpc>
          <a:spcPct val="100000"/>
        </a:lnSpc>
        <a:spcBef>
          <a:spcPts val="5900"/>
        </a:spcBef>
        <a:spcAft>
          <a:spcPts val="0"/>
        </a:spcAft>
        <a:buClr>
          <a:srgbClr val="5C86B9"/>
        </a:buClr>
        <a:buSzPct val="70000"/>
        <a:buFont typeface="Zapf Dingbats"/>
        <a:buChar char="✤"/>
        <a:tabLst/>
        <a:defRPr sz="5200" b="0" i="0" u="none" strike="noStrike" cap="none" spc="0" baseline="0">
          <a:solidFill>
            <a:srgbClr val="000000"/>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1pPr>
      <a:lvl2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2pPr>
      <a:lvl3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3pPr>
      <a:lvl4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4pPr>
      <a:lvl5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5pPr>
      <a:lvl6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6pPr>
      <a:lvl7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7pPr>
      <a:lvl8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8pPr>
      <a:lvl9pPr marL="0" marR="0" indent="0" algn="ctr" defTabSz="8255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Cyberbullying"/>
          <p:cNvSpPr txBox="1">
            <a:spLocks noGrp="1"/>
          </p:cNvSpPr>
          <p:nvPr>
            <p:ph type="ctrTitle"/>
          </p:nvPr>
        </p:nvSpPr>
        <p:spPr>
          <a:prstGeom prst="rect">
            <a:avLst/>
          </a:prstGeom>
        </p:spPr>
        <p:txBody>
          <a:bodyPr/>
          <a:lstStyle/>
          <a:p>
            <a:r>
              <a:t>Cyberbullying</a:t>
            </a:r>
          </a:p>
        </p:txBody>
      </p:sp>
      <p:sp>
        <p:nvSpPr>
          <p:cNvPr id="135" name="Alessandro Passanisi-Gregory Morale 2ªB linguistico"/>
          <p:cNvSpPr txBox="1">
            <a:spLocks noGrp="1"/>
          </p:cNvSpPr>
          <p:nvPr>
            <p:ph type="subTitle" sz="quarter" idx="1"/>
          </p:nvPr>
        </p:nvSpPr>
        <p:spPr>
          <a:prstGeom prst="rect">
            <a:avLst/>
          </a:prstGeom>
        </p:spPr>
        <p:txBody>
          <a:bodyPr/>
          <a:lstStyle/>
          <a:p>
            <a:r>
              <a:t>Alessandro Passanisi-Gregory Morale 2ªB linguistico</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How-to-fight-cyberbullying.png" descr="How-to-fight-cyberbullying.png"/>
          <p:cNvPicPr>
            <a:picLocks noGrp="1" noChangeAspect="1"/>
          </p:cNvPicPr>
          <p:nvPr>
            <p:ph type="pic" idx="21"/>
          </p:nvPr>
        </p:nvPicPr>
        <p:blipFill>
          <a:blip r:embed="rId2" cstate="print">
            <a:extLst/>
          </a:blip>
          <a:srcRect t="240" b="240"/>
          <a:stretch>
            <a:fillRect/>
          </a:stretch>
        </p:blipFill>
        <p:spPr>
          <a:xfrm>
            <a:off x="0" y="0"/>
            <a:ext cx="24384000" cy="13716000"/>
          </a:xfrm>
          <a:prstGeom prst="rect">
            <a:avLst/>
          </a:prstGeom>
        </p:spPr>
      </p:pic>
    </p:spTree>
  </p:cSld>
  <p:clrMapOvr>
    <a:masterClrMapping/>
  </p:clrMapOvr>
  <mc:AlternateContent xmlns:mc="http://schemas.openxmlformats.org/markup-compatibility/2006">
    <mc:Choice xmlns:p14="http://schemas.microsoft.com/office/powerpoint/2010/main" xmlns:a14="http://schemas.microsoft.com/office/drawing/2010/main" xmlns:m="http://schemas.openxmlformats.org/officeDocument/2006/math" xmlns="" Requires="p14">
      <p:transition spd="slow" advClick="1" p14:dur="1500">
        <p14:warp dir="i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What is Cyberbullying?"/>
          <p:cNvSpPr txBox="1">
            <a:spLocks noGrp="1"/>
          </p:cNvSpPr>
          <p:nvPr>
            <p:ph type="title"/>
          </p:nvPr>
        </p:nvSpPr>
        <p:spPr>
          <a:prstGeom prst="rect">
            <a:avLst/>
          </a:prstGeom>
        </p:spPr>
        <p:txBody>
          <a:bodyPr/>
          <a:lstStyle/>
          <a:p>
            <a:r>
              <a:t>What is Cyberbullying?</a:t>
            </a:r>
          </a:p>
        </p:txBody>
      </p:sp>
      <p:sp>
        <p:nvSpPr>
          <p:cNvPr id="140" name="The era of the internet and smartphones, social networks and digital forums, has given additional weapons in the hands of bullies, ready to understand the resources of the network, as a virtual, but very concrete place, where to carry out violent acts.  "/>
          <p:cNvSpPr txBox="1">
            <a:spLocks noGrp="1"/>
          </p:cNvSpPr>
          <p:nvPr>
            <p:ph type="body" idx="1"/>
          </p:nvPr>
        </p:nvSpPr>
        <p:spPr>
          <a:prstGeom prst="rect">
            <a:avLst/>
          </a:prstGeom>
        </p:spPr>
        <p:txBody>
          <a:bodyPr anchor="t"/>
          <a:lstStyle/>
          <a:p>
            <a:pPr marL="324104" indent="-324104" defTabSz="363220">
              <a:spcBef>
                <a:spcPts val="2500"/>
              </a:spcBef>
              <a:defRPr sz="2288"/>
            </a:pPr>
            <a:r>
              <a:t>The era of the internet and smartphones, social networks and digital forums, has given additional weapons in the hands of bullies, ready to understand the resources of the network, as a virtual, but very concrete place, where to carry out violent acts.  For adolescents in technologically advanced societies, the Internet represents an indispensable context of experiences and socialization.  However, new technologies hide dark sides, such as the distorted and improper use made of them to intentionally target defenseless people and damage their reputation, facilitated by anonymity and the potential global spread of offenses.  In this regard, the term "electronic bullying" or "cyberbullying" (cyberbullying in English-speaking literature) has been coined to define an aggressive, intentional act conducted by an individual or a group of individuals using various forms of electronic contact, repeated over time  against a victim.  The bully can act, for example, by posting photographs, videos or private information of the victim, by spreading slander through text messages with the mobile phone or by e-mail, or by carrying out repeated threats through the mobile phone or electronic means.  Nancy Willard proposed a distinction between various types of cyberbullying:</a:t>
            </a:r>
          </a:p>
          <a:p>
            <a:pPr marL="324104" indent="-324104" defTabSz="363220">
              <a:spcBef>
                <a:spcPts val="2500"/>
              </a:spcBef>
              <a:defRPr sz="2288"/>
            </a:pPr>
            <a:r>
              <a:t> Flaming: violent and vulgar online messages, often within a forum.</a:t>
            </a:r>
          </a:p>
          <a:p>
            <a:pPr marL="324104" indent="-324104" defTabSz="363220">
              <a:spcBef>
                <a:spcPts val="2500"/>
              </a:spcBef>
              <a:defRPr sz="2288"/>
            </a:pPr>
            <a:r>
              <a:t> Harassment: repeated sending of insulting messages.</a:t>
            </a:r>
          </a:p>
          <a:p>
            <a:pPr marL="324104" indent="-324104" defTabSz="363220">
              <a:spcBef>
                <a:spcPts val="2500"/>
              </a:spcBef>
              <a:defRPr sz="2288"/>
            </a:pPr>
            <a:r>
              <a:t> Denigration: "gossiping" about someone through gossip or rumors to damage their reputation.</a:t>
            </a:r>
          </a:p>
          <a:p>
            <a:pPr marL="324104" indent="-324104" defTabSz="363220">
              <a:spcBef>
                <a:spcPts val="2500"/>
              </a:spcBef>
              <a:defRPr sz="2288"/>
            </a:pPr>
            <a:r>
              <a:t> Person replacement ("impersonation"): pretending to be another person to send messages or publish texts that compromise the victim's reputation or her friendships.</a:t>
            </a:r>
          </a:p>
          <a:p>
            <a:pPr marL="324104" indent="-324104" defTabSz="363220">
              <a:spcBef>
                <a:spcPts val="2500"/>
              </a:spcBef>
              <a:defRPr sz="2288"/>
            </a:pPr>
            <a:r>
              <a:t> Revelations ("exposure"): publishing private and / or embarrassing information or images about another person.</a:t>
            </a:r>
          </a:p>
          <a:p>
            <a:pPr marL="324104" indent="-324104" defTabSz="363220">
              <a:spcBef>
                <a:spcPts val="2500"/>
              </a:spcBef>
              <a:defRPr sz="2288"/>
            </a:pPr>
            <a:r>
              <a:t> Deception: ("trickery");  publish or share secret information with others.</a:t>
            </a:r>
          </a:p>
          <a:p>
            <a:pPr marL="324104" indent="-324104" defTabSz="363220">
              <a:spcBef>
                <a:spcPts val="2500"/>
              </a:spcBef>
              <a:defRPr sz="2288"/>
            </a:pPr>
            <a:r>
              <a:t> Exclusion: Deliberately excluding a person from an online group to hurt them.</a:t>
            </a:r>
          </a:p>
          <a:p>
            <a:pPr marL="324104" indent="-324104" defTabSz="363220">
              <a:spcBef>
                <a:spcPts val="2500"/>
              </a:spcBef>
              <a:defRPr sz="2288"/>
            </a:pPr>
            <a:r>
              <a:t> "Cyber-persecution" ("cyberstalking"): repeated and threatening harassment and denigration.</a:t>
            </a:r>
          </a:p>
        </p:txBody>
      </p:sp>
    </p:spTree>
  </p:cSld>
  <p:clrMapOvr>
    <a:masterClrMapping/>
  </p:clrMapOvr>
  <mc:AlternateContent xmlns:mc="http://schemas.openxmlformats.org/markup-compatibility/2006">
    <mc:Choice xmlns:p14="http://schemas.microsoft.com/office/powerpoint/2010/main" xmlns:a14="http://schemas.microsoft.com/office/drawing/2010/main" xmlns:m="http://schemas.openxmlformats.org/officeDocument/2006/math" xmlns="" Requires="p14">
      <p:transition spd="slow" advClick="1" p14:dur="1500">
        <p:cover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Cyberbullying-%E2%80%93-vs-%E2%80%93-Bullying.jpg" descr="Cyberbullying-%E2%80%93-vs-%E2%80%93-Bullying.jpg"/>
          <p:cNvPicPr>
            <a:picLocks noGrp="1" noChangeAspect="1"/>
          </p:cNvPicPr>
          <p:nvPr>
            <p:ph type="pic" idx="21"/>
          </p:nvPr>
        </p:nvPicPr>
        <p:blipFill>
          <a:blip r:embed="rId2" cstate="print">
            <a:extLst/>
          </a:blip>
          <a:srcRect/>
          <a:stretch>
            <a:fillRect/>
          </a:stretch>
        </p:blipFill>
        <p:spPr>
          <a:xfrm>
            <a:off x="1359619" y="0"/>
            <a:ext cx="21664762" cy="13716000"/>
          </a:xfrm>
          <a:prstGeom prst="rect">
            <a:avLst/>
          </a:prstGeom>
        </p:spPr>
      </p:pic>
    </p:spTree>
  </p:cSld>
  <p:clrMapOvr>
    <a:masterClrMapping/>
  </p:clrMapOvr>
  <mc:AlternateContent xmlns:mc="http://schemas.openxmlformats.org/markup-compatibility/2006">
    <mc:Choice xmlns:p14="http://schemas.microsoft.com/office/powerpoint/2010/main" xmlns:a14="http://schemas.microsoft.com/office/drawing/2010/main" xmlns:m="http://schemas.openxmlformats.org/officeDocument/2006/math" xmlns="" Requires="p14">
      <p:transition spd="med" advClick="1" p14:dur="1000">
        <p:checker dir="horz"/>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How to fight cyberbullying"/>
          <p:cNvSpPr txBox="1">
            <a:spLocks noGrp="1"/>
          </p:cNvSpPr>
          <p:nvPr>
            <p:ph type="title"/>
          </p:nvPr>
        </p:nvSpPr>
        <p:spPr>
          <a:prstGeom prst="rect">
            <a:avLst/>
          </a:prstGeom>
        </p:spPr>
        <p:txBody>
          <a:bodyPr/>
          <a:lstStyle/>
          <a:p>
            <a:r>
              <a:t>How to fight cyberbullying</a:t>
            </a:r>
          </a:p>
        </p:txBody>
      </p:sp>
      <p:sp>
        <p:nvSpPr>
          <p:cNvPr id="145" name="Use the internet and social networks consciously.…"/>
          <p:cNvSpPr txBox="1">
            <a:spLocks noGrp="1"/>
          </p:cNvSpPr>
          <p:nvPr>
            <p:ph type="body" idx="1"/>
          </p:nvPr>
        </p:nvSpPr>
        <p:spPr>
          <a:prstGeom prst="rect">
            <a:avLst/>
          </a:prstGeom>
        </p:spPr>
        <p:txBody>
          <a:bodyPr anchor="t"/>
          <a:lstStyle/>
          <a:p>
            <a:r>
              <a:t>Use the internet and social networks consciously.</a:t>
            </a:r>
          </a:p>
          <a:p>
            <a:r>
              <a:t>Report and block cyberbullies.</a:t>
            </a:r>
          </a:p>
          <a:p>
            <a:r>
              <a:t>Avoid potentially dangerous situations.</a:t>
            </a:r>
          </a:p>
          <a:p>
            <a:r>
              <a:t>Talk to your parents and teachers.</a:t>
            </a:r>
          </a:p>
          <a:p>
            <a:r>
              <a:t>Report to the authorities.</a:t>
            </a:r>
          </a:p>
        </p:txBody>
      </p:sp>
    </p:spTree>
  </p:cSld>
  <p:clrMapOvr>
    <a:masterClrMapping/>
  </p:clrMapOvr>
  <mc:AlternateContent xmlns:mc="http://schemas.openxmlformats.org/markup-compatibility/2006">
    <mc:Choice xmlns:p14="http://schemas.microsoft.com/office/powerpoint/2010/main" xmlns:a14="http://schemas.microsoft.com/office/drawing/2010/main" xmlns:m="http://schemas.openxmlformats.org/officeDocument/2006/math" xmlns="" Requires="p14">
      <p:transition spd="slow" advClick="1" p14:dur="1500">
        <p:fad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Editorial">
      <a:dk1>
        <a:srgbClr val="324863"/>
      </a:dk1>
      <a:lt1>
        <a:srgbClr val="634D31"/>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Didot"/>
        <a:ea typeface="Didot"/>
        <a:cs typeface="Didot"/>
      </a:majorFont>
      <a:minorFont>
        <a:latin typeface="Didot"/>
        <a:ea typeface="Didot"/>
        <a:cs typeface="Didot"/>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3"/>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24863"/>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389</Words>
  <Application>Microsoft Office PowerPoint</Application>
  <PresentationFormat>Custom</PresentationFormat>
  <Paragraphs>18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Editorial</vt:lpstr>
      <vt:lpstr>Cyberbullying</vt:lpstr>
      <vt:lpstr>Slide 2</vt:lpstr>
      <vt:lpstr>What is Cyberbullying?</vt:lpstr>
      <vt:lpstr>Slide 4</vt:lpstr>
      <vt:lpstr>How to fight cyberbullying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cp:lastModifiedBy>ANTONIO GALAZZO</cp:lastModifiedBy>
  <cp:revision>1</cp:revision>
  <dcterms:modified xsi:type="dcterms:W3CDTF">2021-04-11T19:54:28Z</dcterms:modified>
</cp:coreProperties>
</file>