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346D5-22D9-4803-BD9E-0E1A1D380A45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1B08F7-0BCE-4C15-A68F-71F05330E5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2222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B08F7-0BCE-4C15-A68F-71F05330E573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5018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D2C-8F74-4263-9950-6B662C90E58D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F4E21-88B0-42F8-A110-5B25FA0839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9441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D2C-8F74-4263-9950-6B662C90E58D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F4E21-88B0-42F8-A110-5B25FA0839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865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D2C-8F74-4263-9950-6B662C90E58D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F4E21-88B0-42F8-A110-5B25FA0839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9144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D2C-8F74-4263-9950-6B662C90E58D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F4E21-88B0-42F8-A110-5B25FA0839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5437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D2C-8F74-4263-9950-6B662C90E58D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F4E21-88B0-42F8-A110-5B25FA0839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982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D2C-8F74-4263-9950-6B662C90E58D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F4E21-88B0-42F8-A110-5B25FA0839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591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D2C-8F74-4263-9950-6B662C90E58D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F4E21-88B0-42F8-A110-5B25FA0839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2056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D2C-8F74-4263-9950-6B662C90E58D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F4E21-88B0-42F8-A110-5B25FA0839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972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D2C-8F74-4263-9950-6B662C90E58D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F4E21-88B0-42F8-A110-5B25FA0839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6601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D2C-8F74-4263-9950-6B662C90E58D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F4E21-88B0-42F8-A110-5B25FA0839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8394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D2C-8F74-4263-9950-6B662C90E58D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F4E21-88B0-42F8-A110-5B25FA0839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3247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5D2C-8F74-4263-9950-6B662C90E58D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F4E21-88B0-42F8-A110-5B25FA0839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234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>
                <a:latin typeface="Algerian" pitchFamily="82" charset="0"/>
              </a:rPr>
              <a:t>Cyberbulling</a:t>
            </a:r>
            <a:r>
              <a:rPr lang="it-IT" dirty="0" smtClean="0">
                <a:latin typeface="Algerian" pitchFamily="82" charset="0"/>
              </a:rPr>
              <a:t>?</a:t>
            </a:r>
            <a:endParaRPr lang="it-IT" dirty="0">
              <a:latin typeface="Algerian" pitchFamily="82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84176"/>
            <a:ext cx="8229600" cy="1396752"/>
          </a:xfrm>
        </p:spPr>
        <p:txBody>
          <a:bodyPr/>
          <a:lstStyle/>
          <a:p>
            <a:pPr marL="0" indent="0">
              <a:buNone/>
            </a:pPr>
            <a:r>
              <a:rPr lang="it-IT" dirty="0" err="1" smtClean="0">
                <a:latin typeface="Agency FB" pitchFamily="34" charset="0"/>
              </a:rPr>
              <a:t>It’s</a:t>
            </a:r>
            <a:r>
              <a:rPr lang="it-IT" dirty="0" smtClean="0">
                <a:latin typeface="Agency FB" pitchFamily="34" charset="0"/>
              </a:rPr>
              <a:t> no secret </a:t>
            </a:r>
            <a:r>
              <a:rPr lang="it-IT" dirty="0" err="1" smtClean="0">
                <a:latin typeface="Agency FB" pitchFamily="34" charset="0"/>
              </a:rPr>
              <a:t>that</a:t>
            </a:r>
            <a:r>
              <a:rPr lang="it-IT" dirty="0" smtClean="0">
                <a:latin typeface="Agency FB" pitchFamily="34" charset="0"/>
              </a:rPr>
              <a:t> </a:t>
            </a:r>
            <a:r>
              <a:rPr lang="it-IT" dirty="0" err="1" smtClean="0">
                <a:latin typeface="Agency FB" pitchFamily="34" charset="0"/>
              </a:rPr>
              <a:t>everything</a:t>
            </a:r>
            <a:r>
              <a:rPr lang="it-IT" dirty="0" smtClean="0">
                <a:latin typeface="Agency FB" pitchFamily="34" charset="0"/>
              </a:rPr>
              <a:t> </a:t>
            </a:r>
            <a:r>
              <a:rPr lang="it-IT" dirty="0" err="1" smtClean="0">
                <a:latin typeface="Agency FB" pitchFamily="34" charset="0"/>
              </a:rPr>
              <a:t>has</a:t>
            </a:r>
            <a:r>
              <a:rPr lang="it-IT" dirty="0" smtClean="0">
                <a:latin typeface="Agency FB" pitchFamily="34" charset="0"/>
              </a:rPr>
              <a:t> a dark side and </a:t>
            </a:r>
            <a:r>
              <a:rPr lang="it-IT" dirty="0" err="1" smtClean="0">
                <a:latin typeface="Agency FB" pitchFamily="34" charset="0"/>
              </a:rPr>
              <a:t>when</a:t>
            </a:r>
            <a:r>
              <a:rPr lang="it-IT" dirty="0" smtClean="0">
                <a:latin typeface="Agency FB" pitchFamily="34" charset="0"/>
              </a:rPr>
              <a:t> </a:t>
            </a:r>
            <a:r>
              <a:rPr lang="it-IT" dirty="0" err="1" smtClean="0">
                <a:latin typeface="Agency FB" pitchFamily="34" charset="0"/>
              </a:rPr>
              <a:t>talking</a:t>
            </a:r>
            <a:r>
              <a:rPr lang="it-IT" dirty="0" smtClean="0">
                <a:latin typeface="Agency FB" pitchFamily="34" charset="0"/>
              </a:rPr>
              <a:t> </a:t>
            </a:r>
            <a:r>
              <a:rPr lang="it-IT" dirty="0" err="1" smtClean="0">
                <a:latin typeface="Agency FB" pitchFamily="34" charset="0"/>
              </a:rPr>
              <a:t>about</a:t>
            </a:r>
            <a:r>
              <a:rPr lang="it-IT" dirty="0" smtClean="0">
                <a:latin typeface="Agency FB" pitchFamily="34" charset="0"/>
              </a:rPr>
              <a:t> </a:t>
            </a:r>
            <a:r>
              <a:rPr lang="it-IT" dirty="0" err="1" smtClean="0">
                <a:latin typeface="Agency FB" pitchFamily="34" charset="0"/>
              </a:rPr>
              <a:t>our</a:t>
            </a:r>
            <a:r>
              <a:rPr lang="it-IT" dirty="0" smtClean="0">
                <a:latin typeface="Agency FB" pitchFamily="34" charset="0"/>
              </a:rPr>
              <a:t> </a:t>
            </a:r>
            <a:r>
              <a:rPr lang="it-IT" dirty="0" err="1" smtClean="0">
                <a:latin typeface="Agency FB" pitchFamily="34" charset="0"/>
              </a:rPr>
              <a:t>dear</a:t>
            </a:r>
            <a:r>
              <a:rPr lang="it-IT" dirty="0" smtClean="0">
                <a:latin typeface="Agency FB" pitchFamily="34" charset="0"/>
              </a:rPr>
              <a:t> friend </a:t>
            </a:r>
            <a:r>
              <a:rPr lang="it-IT" dirty="0" err="1" smtClean="0">
                <a:latin typeface="Agency FB" pitchFamily="34" charset="0"/>
              </a:rPr>
              <a:t>technology</a:t>
            </a:r>
            <a:r>
              <a:rPr lang="it-IT" dirty="0" smtClean="0">
                <a:latin typeface="Agency FB" pitchFamily="34" charset="0"/>
              </a:rPr>
              <a:t>, </a:t>
            </a:r>
            <a:r>
              <a:rPr lang="it-IT" dirty="0" err="1" smtClean="0">
                <a:latin typeface="Agency FB" pitchFamily="34" charset="0"/>
              </a:rPr>
              <a:t>it’s</a:t>
            </a:r>
            <a:r>
              <a:rPr lang="it-IT" dirty="0" smtClean="0">
                <a:latin typeface="Agency FB" pitchFamily="34" charset="0"/>
              </a:rPr>
              <a:t> </a:t>
            </a:r>
            <a:r>
              <a:rPr lang="it-IT" dirty="0" err="1" smtClean="0">
                <a:latin typeface="Agency FB" pitchFamily="34" charset="0"/>
              </a:rPr>
              <a:t>cyberbullying</a:t>
            </a:r>
            <a:r>
              <a:rPr lang="it-IT" dirty="0" smtClean="0">
                <a:latin typeface="Agency FB" pitchFamily="34" charset="0"/>
              </a:rPr>
              <a:t>.</a:t>
            </a:r>
            <a:endParaRPr lang="it-IT" dirty="0">
              <a:latin typeface="Agency FB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80928"/>
            <a:ext cx="6048672" cy="3463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08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692696"/>
            <a:ext cx="4038600" cy="5433467"/>
          </a:xfrm>
        </p:spPr>
        <p:txBody>
          <a:bodyPr/>
          <a:lstStyle/>
          <a:p>
            <a:pPr marL="0" indent="0">
              <a:buNone/>
            </a:pPr>
            <a:r>
              <a:rPr lang="it-IT" dirty="0" err="1" smtClean="0">
                <a:latin typeface="Agency FB" pitchFamily="34" charset="0"/>
              </a:rPr>
              <a:t>This</a:t>
            </a:r>
            <a:r>
              <a:rPr lang="it-IT" dirty="0" smtClean="0">
                <a:latin typeface="Agency FB" pitchFamily="34" charset="0"/>
              </a:rPr>
              <a:t> </a:t>
            </a:r>
            <a:r>
              <a:rPr lang="it-IT" dirty="0" err="1" smtClean="0">
                <a:latin typeface="Agency FB" pitchFamily="34" charset="0"/>
              </a:rPr>
              <a:t>phenomenon</a:t>
            </a:r>
            <a:r>
              <a:rPr lang="en-US" dirty="0" smtClean="0">
                <a:latin typeface="Agency FB" pitchFamily="34" charset="0"/>
              </a:rPr>
              <a:t> takes place on social media, messaging platforms, gaming platforms…</a:t>
            </a:r>
          </a:p>
          <a:p>
            <a:pPr marL="0" indent="0">
              <a:buNone/>
            </a:pPr>
            <a:r>
              <a:rPr lang="en-US" dirty="0" smtClean="0">
                <a:latin typeface="Agency FB" pitchFamily="34" charset="0"/>
              </a:rPr>
              <a:t>It consists of  a form of bullying or harassment using electronic means, also known as online bullying. </a:t>
            </a:r>
            <a:endParaRPr lang="it-IT" dirty="0">
              <a:latin typeface="Agency FB" pitchFamily="34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04048" y="2564904"/>
            <a:ext cx="4038600" cy="456937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gency FB" pitchFamily="34" charset="0"/>
              </a:rPr>
              <a:t>Harmful bullying behavior can include posting rumors, threats, sexual remarks, a victims' personal information, or pejorative labels. All of this because of pictures, comments and data we share with billions of </a:t>
            </a:r>
            <a:r>
              <a:rPr lang="en-US" dirty="0" err="1" smtClean="0">
                <a:latin typeface="Agency FB" pitchFamily="34" charset="0"/>
              </a:rPr>
              <a:t>stangers</a:t>
            </a:r>
            <a:r>
              <a:rPr lang="en-US" dirty="0" smtClean="0">
                <a:latin typeface="Agency FB" pitchFamily="34" charset="0"/>
              </a:rPr>
              <a:t>. </a:t>
            </a:r>
            <a:endParaRPr lang="it-IT" dirty="0">
              <a:latin typeface="Agency FB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4320480" cy="2644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6816"/>
            <a:ext cx="4245312" cy="2152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877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323528" y="332656"/>
            <a:ext cx="4040188" cy="639762"/>
          </a:xfrm>
        </p:spPr>
        <p:txBody>
          <a:bodyPr>
            <a:normAutofit/>
          </a:bodyPr>
          <a:lstStyle/>
          <a:p>
            <a:r>
              <a:rPr lang="it-IT" sz="2800" dirty="0" err="1" smtClean="0">
                <a:latin typeface="Agency FB" pitchFamily="34" charset="0"/>
              </a:rPr>
              <a:t>Many</a:t>
            </a:r>
            <a:r>
              <a:rPr lang="it-IT" sz="2800" dirty="0" smtClean="0">
                <a:latin typeface="Agency FB" pitchFamily="34" charset="0"/>
              </a:rPr>
              <a:t> </a:t>
            </a:r>
            <a:r>
              <a:rPr lang="it-IT" sz="2800" dirty="0" err="1" smtClean="0">
                <a:latin typeface="Agency FB" pitchFamily="34" charset="0"/>
              </a:rPr>
              <a:t>types</a:t>
            </a:r>
            <a:r>
              <a:rPr lang="it-IT" sz="2800" dirty="0" smtClean="0">
                <a:latin typeface="Agency FB" pitchFamily="34" charset="0"/>
              </a:rPr>
              <a:t> of </a:t>
            </a:r>
            <a:r>
              <a:rPr lang="it-IT" sz="2800" dirty="0" err="1" smtClean="0">
                <a:latin typeface="Agency FB" pitchFamily="34" charset="0"/>
              </a:rPr>
              <a:t>cyberbullying</a:t>
            </a:r>
            <a:endParaRPr lang="it-IT" sz="2800" dirty="0">
              <a:latin typeface="Agency FB" pitchFamily="34" charset="0"/>
            </a:endParaRPr>
          </a:p>
        </p:txBody>
      </p:sp>
      <p:sp>
        <p:nvSpPr>
          <p:cNvPr id="10" name="Segnaposto contenuto 9"/>
          <p:cNvSpPr>
            <a:spLocks noGrp="1"/>
          </p:cNvSpPr>
          <p:nvPr>
            <p:ph sz="half" idx="2"/>
          </p:nvPr>
        </p:nvSpPr>
        <p:spPr>
          <a:xfrm>
            <a:off x="323528" y="1484784"/>
            <a:ext cx="4040188" cy="4752528"/>
          </a:xfrm>
        </p:spPr>
        <p:txBody>
          <a:bodyPr>
            <a:normAutofit lnSpcReduction="10000"/>
          </a:bodyPr>
          <a:lstStyle/>
          <a:p>
            <a:r>
              <a:rPr lang="it-IT" sz="2800" i="1" dirty="0" err="1" smtClean="0">
                <a:latin typeface="Agency FB" pitchFamily="34" charset="0"/>
              </a:rPr>
              <a:t>Exclusion</a:t>
            </a:r>
            <a:r>
              <a:rPr lang="it-IT" sz="2800" i="1" dirty="0" smtClean="0">
                <a:latin typeface="Agency FB" pitchFamily="34" charset="0"/>
              </a:rPr>
              <a:t> </a:t>
            </a:r>
            <a:r>
              <a:rPr lang="it-IT" dirty="0" smtClean="0">
                <a:latin typeface="Agency FB" pitchFamily="34" charset="0"/>
              </a:rPr>
              <a:t>-</a:t>
            </a:r>
            <a:r>
              <a:rPr lang="en-US" dirty="0" smtClean="0">
                <a:latin typeface="Agency FB" pitchFamily="34" charset="0"/>
              </a:rPr>
              <a:t> the act of leaving someone out deliberately</a:t>
            </a:r>
          </a:p>
          <a:p>
            <a:r>
              <a:rPr lang="en-US" sz="2800" i="1" dirty="0" smtClean="0">
                <a:latin typeface="Agency FB" pitchFamily="34" charset="0"/>
              </a:rPr>
              <a:t>Harassment </a:t>
            </a:r>
            <a:r>
              <a:rPr lang="en-US" dirty="0" smtClean="0">
                <a:latin typeface="Agency FB" pitchFamily="34" charset="0"/>
              </a:rPr>
              <a:t>- constant pattern of hurtful or threatening online messages </a:t>
            </a:r>
          </a:p>
          <a:p>
            <a:r>
              <a:rPr lang="en-US" sz="2800" i="1" dirty="0" smtClean="0">
                <a:latin typeface="Agency FB" pitchFamily="34" charset="0"/>
              </a:rPr>
              <a:t>Outing </a:t>
            </a:r>
            <a:r>
              <a:rPr lang="en-US" dirty="0" smtClean="0">
                <a:latin typeface="Agency FB" pitchFamily="34" charset="0"/>
              </a:rPr>
              <a:t>-refers to the act of openly revealing personal information about someone without their consent</a:t>
            </a:r>
          </a:p>
          <a:p>
            <a:r>
              <a:rPr lang="en-US" sz="2800" i="1" dirty="0" smtClean="0">
                <a:latin typeface="Agency FB" pitchFamily="34" charset="0"/>
              </a:rPr>
              <a:t>Flaming </a:t>
            </a:r>
            <a:r>
              <a:rPr lang="en-US" dirty="0" smtClean="0">
                <a:latin typeface="Agency FB" pitchFamily="34" charset="0"/>
              </a:rPr>
              <a:t>-constitutes of posting about or directly sending insults and profanity to their target.</a:t>
            </a:r>
          </a:p>
          <a:p>
            <a:endParaRPr lang="en-US" sz="2000" dirty="0"/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3"/>
          </p:nvPr>
        </p:nvSpPr>
        <p:spPr>
          <a:xfrm>
            <a:off x="4644008" y="332656"/>
            <a:ext cx="4041775" cy="639762"/>
          </a:xfrm>
        </p:spPr>
        <p:txBody>
          <a:bodyPr>
            <a:normAutofit/>
          </a:bodyPr>
          <a:lstStyle/>
          <a:p>
            <a:r>
              <a:rPr lang="it-IT" sz="2800" dirty="0" err="1" smtClean="0">
                <a:latin typeface="Agency FB" pitchFamily="34" charset="0"/>
              </a:rPr>
              <a:t>Many</a:t>
            </a:r>
            <a:r>
              <a:rPr lang="it-IT" sz="2800" dirty="0" smtClean="0">
                <a:latin typeface="Agency FB" pitchFamily="34" charset="0"/>
              </a:rPr>
              <a:t> </a:t>
            </a:r>
            <a:r>
              <a:rPr lang="it-IT" sz="2800" dirty="0" err="1" smtClean="0">
                <a:latin typeface="Agency FB" pitchFamily="34" charset="0"/>
              </a:rPr>
              <a:t>traumas</a:t>
            </a:r>
            <a:r>
              <a:rPr lang="it-IT" sz="2800" dirty="0" smtClean="0">
                <a:latin typeface="Agency FB" pitchFamily="34" charset="0"/>
              </a:rPr>
              <a:t> </a:t>
            </a:r>
            <a:r>
              <a:rPr lang="it-IT" sz="2800" dirty="0" err="1" smtClean="0">
                <a:latin typeface="Agency FB" pitchFamily="34" charset="0"/>
              </a:rPr>
              <a:t>caused</a:t>
            </a:r>
            <a:endParaRPr lang="it-IT" sz="2800" dirty="0">
              <a:latin typeface="Agency FB" pitchFamily="34" charset="0"/>
            </a:endParaRPr>
          </a:p>
        </p:txBody>
      </p:sp>
      <p:sp>
        <p:nvSpPr>
          <p:cNvPr id="12" name="Segnaposto contenuto 11"/>
          <p:cNvSpPr>
            <a:spLocks noGrp="1"/>
          </p:cNvSpPr>
          <p:nvPr>
            <p:ph sz="quarter" idx="4"/>
          </p:nvPr>
        </p:nvSpPr>
        <p:spPr>
          <a:xfrm>
            <a:off x="4572000" y="1556792"/>
            <a:ext cx="4041775" cy="4353347"/>
          </a:xfrm>
        </p:spPr>
        <p:txBody>
          <a:bodyPr>
            <a:normAutofit/>
          </a:bodyPr>
          <a:lstStyle/>
          <a:p>
            <a:r>
              <a:rPr lang="it-IT" sz="2800" dirty="0" err="1" smtClean="0">
                <a:latin typeface="Agency FB" pitchFamily="34" charset="0"/>
              </a:rPr>
              <a:t>Humiliation</a:t>
            </a:r>
            <a:endParaRPr lang="it-IT" sz="2800" dirty="0">
              <a:latin typeface="Agency FB" pitchFamily="34" charset="0"/>
            </a:endParaRPr>
          </a:p>
          <a:p>
            <a:r>
              <a:rPr lang="it-IT" sz="2800" dirty="0" err="1" smtClean="0">
                <a:latin typeface="Agency FB" pitchFamily="34" charset="0"/>
              </a:rPr>
              <a:t>Isolation</a:t>
            </a:r>
            <a:endParaRPr lang="it-IT" sz="2800" dirty="0" smtClean="0">
              <a:latin typeface="Agency FB" pitchFamily="34" charset="0"/>
            </a:endParaRPr>
          </a:p>
          <a:p>
            <a:r>
              <a:rPr lang="it-IT" sz="2800" dirty="0" err="1" smtClean="0">
                <a:latin typeface="Agency FB" pitchFamily="34" charset="0"/>
              </a:rPr>
              <a:t>Depression</a:t>
            </a:r>
            <a:r>
              <a:rPr lang="it-IT" sz="2800" dirty="0" smtClean="0">
                <a:latin typeface="Agency FB" pitchFamily="34" charset="0"/>
              </a:rPr>
              <a:t> and </a:t>
            </a:r>
            <a:r>
              <a:rPr lang="it-IT" sz="2800" dirty="0" err="1" smtClean="0">
                <a:latin typeface="Agency FB" pitchFamily="34" charset="0"/>
              </a:rPr>
              <a:t>Anxiety</a:t>
            </a:r>
            <a:endParaRPr lang="it-IT" sz="2800" dirty="0" smtClean="0">
              <a:latin typeface="Agency FB" pitchFamily="34" charset="0"/>
            </a:endParaRPr>
          </a:p>
          <a:p>
            <a:r>
              <a:rPr lang="it-IT" sz="2800" dirty="0" err="1" smtClean="0">
                <a:latin typeface="Agency FB" pitchFamily="34" charset="0"/>
              </a:rPr>
              <a:t>Low</a:t>
            </a:r>
            <a:r>
              <a:rPr lang="it-IT" sz="2800" dirty="0" smtClean="0">
                <a:latin typeface="Agency FB" pitchFamily="34" charset="0"/>
              </a:rPr>
              <a:t> Self-</a:t>
            </a:r>
            <a:r>
              <a:rPr lang="it-IT" sz="2800" dirty="0" err="1" smtClean="0">
                <a:latin typeface="Agency FB" pitchFamily="34" charset="0"/>
              </a:rPr>
              <a:t>Esteem</a:t>
            </a:r>
            <a:endParaRPr lang="it-IT" sz="2800" dirty="0" smtClean="0">
              <a:latin typeface="Agency FB" pitchFamily="34" charset="0"/>
            </a:endParaRPr>
          </a:p>
          <a:p>
            <a:r>
              <a:rPr lang="it-IT" sz="2800" dirty="0" smtClean="0">
                <a:latin typeface="Agency FB" pitchFamily="34" charset="0"/>
              </a:rPr>
              <a:t>Self-</a:t>
            </a:r>
            <a:r>
              <a:rPr lang="it-IT" sz="2800" dirty="0" err="1" smtClean="0">
                <a:latin typeface="Agency FB" pitchFamily="34" charset="0"/>
              </a:rPr>
              <a:t>Harm</a:t>
            </a:r>
            <a:endParaRPr lang="it-IT" sz="2800" dirty="0" smtClean="0">
              <a:latin typeface="Agency FB" pitchFamily="34" charset="0"/>
            </a:endParaRPr>
          </a:p>
          <a:p>
            <a:r>
              <a:rPr lang="it-IT" sz="2800" dirty="0" err="1" smtClean="0">
                <a:latin typeface="Agency FB" pitchFamily="34" charset="0"/>
              </a:rPr>
              <a:t>Suicidal</a:t>
            </a:r>
            <a:r>
              <a:rPr lang="it-IT" sz="2800" dirty="0" smtClean="0">
                <a:latin typeface="Agency FB" pitchFamily="34" charset="0"/>
              </a:rPr>
              <a:t> </a:t>
            </a:r>
            <a:r>
              <a:rPr lang="it-IT" sz="2800" dirty="0" err="1" smtClean="0">
                <a:latin typeface="Agency FB" pitchFamily="34" charset="0"/>
              </a:rPr>
              <a:t>Thoughts</a:t>
            </a:r>
            <a:endParaRPr lang="it-IT" sz="2800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99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Agency FB" pitchFamily="34" charset="0"/>
              </a:rPr>
              <a:t>How can </a:t>
            </a:r>
            <a:r>
              <a:rPr lang="it-IT" dirty="0" err="1" smtClean="0">
                <a:latin typeface="Agency FB" pitchFamily="34" charset="0"/>
              </a:rPr>
              <a:t>we</a:t>
            </a:r>
            <a:r>
              <a:rPr lang="it-IT" dirty="0" smtClean="0">
                <a:latin typeface="Agency FB" pitchFamily="34" charset="0"/>
              </a:rPr>
              <a:t> </a:t>
            </a:r>
            <a:r>
              <a:rPr lang="it-IT" dirty="0" err="1" smtClean="0">
                <a:latin typeface="Agency FB" pitchFamily="34" charset="0"/>
              </a:rPr>
              <a:t>fight</a:t>
            </a:r>
            <a:r>
              <a:rPr lang="it-IT" dirty="0" smtClean="0">
                <a:latin typeface="Agency FB" pitchFamily="34" charset="0"/>
              </a:rPr>
              <a:t> </a:t>
            </a:r>
            <a:r>
              <a:rPr lang="en-US" dirty="0" err="1" smtClean="0">
                <a:latin typeface="Agency FB" pitchFamily="34" charset="0"/>
              </a:rPr>
              <a:t>cyberbullying</a:t>
            </a:r>
            <a:r>
              <a:rPr lang="en-US" dirty="0" smtClean="0">
                <a:latin typeface="Agency FB" pitchFamily="34" charset="0"/>
              </a:rPr>
              <a:t>?</a:t>
            </a:r>
            <a:endParaRPr lang="it-IT" dirty="0">
              <a:latin typeface="Agency FB" pitchFamily="34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08756" y="1916832"/>
            <a:ext cx="4040188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gency FB" pitchFamily="34" charset="0"/>
              </a:rPr>
              <a:t>F</a:t>
            </a:r>
            <a:r>
              <a:rPr lang="en-US" dirty="0" smtClean="0">
                <a:latin typeface="Agency FB" pitchFamily="34" charset="0"/>
              </a:rPr>
              <a:t>irst you need to pay more attention to what you share online. </a:t>
            </a:r>
            <a:r>
              <a:rPr lang="en-US" dirty="0">
                <a:latin typeface="Agency FB" pitchFamily="34" charset="0"/>
              </a:rPr>
              <a:t>I</a:t>
            </a:r>
            <a:r>
              <a:rPr lang="en-US" dirty="0" smtClean="0">
                <a:latin typeface="Agency FB" pitchFamily="34" charset="0"/>
              </a:rPr>
              <a:t>n case of bullying you must warn anyone who can help: friends, family, teachers, many schools arrange meetings with psychologists to help the victims overstep fear and shame and convince them to take the scariest step but the most important: the complaint.</a:t>
            </a:r>
            <a:endParaRPr lang="it-IT" dirty="0">
              <a:latin typeface="Agency FB" pitchFamily="34" charset="0"/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628800"/>
            <a:ext cx="4788024" cy="449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4067944" y="6381327"/>
            <a:ext cx="4910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latin typeface="Agency FB" pitchFamily="34" charset="0"/>
              </a:rPr>
              <a:t>      </a:t>
            </a:r>
            <a:r>
              <a:rPr lang="it-IT" sz="2400" dirty="0" err="1" smtClean="0">
                <a:latin typeface="Agency FB" pitchFamily="34" charset="0"/>
              </a:rPr>
              <a:t>Cultrera</a:t>
            </a:r>
            <a:r>
              <a:rPr lang="it-IT" sz="2400" dirty="0" smtClean="0">
                <a:latin typeface="Agency FB" pitchFamily="34" charset="0"/>
              </a:rPr>
              <a:t> Federica e Leone Maria Chiara IV BL</a:t>
            </a:r>
            <a:endParaRPr lang="it-IT" sz="2400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17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241</Words>
  <Application>Microsoft Office PowerPoint</Application>
  <PresentationFormat>Presentazione su schermo (4:3)</PresentationFormat>
  <Paragraphs>21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Cyberbulling?</vt:lpstr>
      <vt:lpstr>Presentazione standard di PowerPoint</vt:lpstr>
      <vt:lpstr>Presentazione standard di PowerPoint</vt:lpstr>
      <vt:lpstr>How can we fight cyberbullying?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Cyberbullying?</dc:title>
  <dc:creator>Utente</dc:creator>
  <cp:lastModifiedBy>Utente</cp:lastModifiedBy>
  <cp:revision>9</cp:revision>
  <dcterms:created xsi:type="dcterms:W3CDTF">2021-03-22T20:59:12Z</dcterms:created>
  <dcterms:modified xsi:type="dcterms:W3CDTF">2021-03-22T22:25:44Z</dcterms:modified>
</cp:coreProperties>
</file>