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1088-28E8-4A28-8BA3-AE2F99F55862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C859-FF5E-4C17-8F12-77F39081BC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9442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1088-28E8-4A28-8BA3-AE2F99F55862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C859-FF5E-4C17-8F12-77F39081BC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0851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1088-28E8-4A28-8BA3-AE2F99F55862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C859-FF5E-4C17-8F12-77F39081BC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1906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1088-28E8-4A28-8BA3-AE2F99F55862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C859-FF5E-4C17-8F12-77F39081BC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9688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1088-28E8-4A28-8BA3-AE2F99F55862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C859-FF5E-4C17-8F12-77F39081BC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3989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1088-28E8-4A28-8BA3-AE2F99F55862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C859-FF5E-4C17-8F12-77F39081BC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2070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1088-28E8-4A28-8BA3-AE2F99F55862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C859-FF5E-4C17-8F12-77F39081BC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0244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1088-28E8-4A28-8BA3-AE2F99F55862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C859-FF5E-4C17-8F12-77F39081BC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087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1088-28E8-4A28-8BA3-AE2F99F55862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C859-FF5E-4C17-8F12-77F39081BC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4532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1088-28E8-4A28-8BA3-AE2F99F55862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C859-FF5E-4C17-8F12-77F39081BC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2324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1088-28E8-4A28-8BA3-AE2F99F55862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C859-FF5E-4C17-8F12-77F39081BC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3697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C1088-28E8-4A28-8BA3-AE2F99F55862}" type="datetimeFigureOut">
              <a:rPr lang="it-IT" smtClean="0"/>
              <a:t>25/03/2021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9C859-FF5E-4C17-8F12-77F39081BC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9045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8350696" cy="1874639"/>
          </a:xfrm>
        </p:spPr>
        <p:txBody>
          <a:bodyPr>
            <a:normAutofit/>
          </a:bodyPr>
          <a:lstStyle/>
          <a:p>
            <a:r>
              <a:rPr lang="it-IT" sz="8000" dirty="0" err="1">
                <a:latin typeface="Algerian" pitchFamily="82" charset="0"/>
              </a:rPr>
              <a:t>C</a:t>
            </a:r>
            <a:r>
              <a:rPr lang="it-IT" sz="8000" dirty="0" err="1" smtClean="0">
                <a:latin typeface="Algerian" pitchFamily="82" charset="0"/>
              </a:rPr>
              <a:t>yberbulling</a:t>
            </a:r>
            <a:endParaRPr lang="it-IT" sz="8000" dirty="0">
              <a:latin typeface="Algerian" pitchFamily="82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963888" y="5517232"/>
            <a:ext cx="6400800" cy="1752600"/>
          </a:xfrm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chemeClr val="tx1"/>
                </a:solidFill>
                <a:latin typeface="Algerian" pitchFamily="82" charset="0"/>
              </a:rPr>
              <a:t>LO CICERO ELENA</a:t>
            </a:r>
          </a:p>
          <a:p>
            <a:r>
              <a:rPr lang="it-IT" sz="2400" dirty="0" smtClean="0">
                <a:solidFill>
                  <a:schemeClr val="tx1"/>
                </a:solidFill>
                <a:latin typeface="Algerian" pitchFamily="82" charset="0"/>
              </a:rPr>
              <a:t>ALECCI CHIARA 1°BL</a:t>
            </a:r>
            <a:endParaRPr lang="it-IT" sz="2400" dirty="0">
              <a:solidFill>
                <a:schemeClr val="tx1"/>
              </a:solidFill>
              <a:latin typeface="Algerian" pitchFamily="8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204864"/>
            <a:ext cx="5328592" cy="2998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0319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7504" y="11663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Cyberbulling</a:t>
            </a:r>
            <a:r>
              <a:rPr lang="en-US" dirty="0" smtClean="0"/>
              <a:t> is a from of </a:t>
            </a:r>
            <a:r>
              <a:rPr lang="en-US" dirty="0" err="1" smtClean="0"/>
              <a:t>bullyng</a:t>
            </a:r>
            <a:r>
              <a:rPr lang="en-US" dirty="0" smtClean="0"/>
              <a:t> conducted through electric tools with internet, and has as its protagonists the bullies who torment the victims but, precisely, in </a:t>
            </a:r>
            <a:r>
              <a:rPr lang="en-US" dirty="0" err="1" smtClean="0"/>
              <a:t>intertnet</a:t>
            </a:r>
            <a:r>
              <a:rPr lang="en-US" dirty="0" smtClean="0"/>
              <a:t>. This phenomenon, comes to steal the identity of others by building fake profiles aimed at damaging the victim's reputation.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96950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28" y="404664"/>
            <a:ext cx="4071222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89040"/>
            <a:ext cx="3881646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-1663061" y="4293096"/>
            <a:ext cx="8229600" cy="1143000"/>
          </a:xfrm>
        </p:spPr>
        <p:txBody>
          <a:bodyPr>
            <a:normAutofit/>
          </a:bodyPr>
          <a:lstStyle/>
          <a:p>
            <a:r>
              <a:rPr lang="it-IT" sz="4800" dirty="0" smtClean="0">
                <a:latin typeface="Algerian" pitchFamily="82" charset="0"/>
              </a:rPr>
              <a:t>BULLYNG</a:t>
            </a:r>
            <a:endParaRPr lang="it-IT" sz="4800" dirty="0">
              <a:latin typeface="Algerian" pitchFamily="82" charset="0"/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5796136" y="1346038"/>
            <a:ext cx="7005464" cy="41659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6000" dirty="0" smtClean="0">
                <a:latin typeface="Algerian" pitchFamily="82" charset="0"/>
              </a:rPr>
              <a:t>STOP</a:t>
            </a:r>
            <a:endParaRPr lang="it-IT" sz="60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6884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61</Words>
  <Application>Microsoft Office PowerPoint</Application>
  <PresentationFormat>Presentazione su schermo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Tema di Office</vt:lpstr>
      <vt:lpstr>Cyberbulling</vt:lpstr>
      <vt:lpstr>Presentazione standard di PowerPoint</vt:lpstr>
      <vt:lpstr>BULLYNG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chiar</dc:creator>
  <cp:lastModifiedBy>chiar</cp:lastModifiedBy>
  <cp:revision>9</cp:revision>
  <dcterms:created xsi:type="dcterms:W3CDTF">2021-03-25T17:38:53Z</dcterms:created>
  <dcterms:modified xsi:type="dcterms:W3CDTF">2021-03-25T20:01:01Z</dcterms:modified>
</cp:coreProperties>
</file>