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3824" autoAdjust="0"/>
    <p:restoredTop sz="94660"/>
  </p:normalViewPr>
  <p:slideViewPr>
    <p:cSldViewPr>
      <p:cViewPr>
        <p:scale>
          <a:sx n="70" d="100"/>
          <a:sy n="70" d="100"/>
        </p:scale>
        <p:origin x="-2022" y="-18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F8E158F-2C6F-4303-B030-4E3A76A7BF41}"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2299392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F8E158F-2C6F-4303-B030-4E3A76A7BF41}"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1256362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F8E158F-2C6F-4303-B030-4E3A76A7BF41}"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372595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F8E158F-2C6F-4303-B030-4E3A76A7BF41}"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1455583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5F8E158F-2C6F-4303-B030-4E3A76A7BF41}" type="datetimeFigureOut">
              <a:rPr lang="it-IT" smtClean="0"/>
              <a:t>22/03/2021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2324646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F8E158F-2C6F-4303-B030-4E3A76A7BF41}" type="datetimeFigureOut">
              <a:rPr lang="it-IT" smtClean="0"/>
              <a:t>22/03/2021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1353477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F8E158F-2C6F-4303-B030-4E3A76A7BF41}" type="datetimeFigureOut">
              <a:rPr lang="it-IT" smtClean="0"/>
              <a:t>22/03/2021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1975994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F8E158F-2C6F-4303-B030-4E3A76A7BF41}"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1040160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F8E158F-2C6F-4303-B030-4E3A76A7BF41}"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3917978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F8E158F-2C6F-4303-B030-4E3A76A7BF41}"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3628013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F8E158F-2C6F-4303-B030-4E3A76A7BF41}"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4CE24B-C640-47CC-BDDE-AE2BF4715FF9}" type="slidenum">
              <a:rPr lang="it-IT" smtClean="0"/>
              <a:t>‹N›</a:t>
            </a:fld>
            <a:endParaRPr lang="it-IT"/>
          </a:p>
        </p:txBody>
      </p:sp>
    </p:spTree>
    <p:extLst>
      <p:ext uri="{BB962C8B-B14F-4D97-AF65-F5344CB8AC3E}">
        <p14:creationId xmlns:p14="http://schemas.microsoft.com/office/powerpoint/2010/main" val="2343452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8E158F-2C6F-4303-B030-4E3A76A7BF41}" type="datetimeFigureOut">
              <a:rPr lang="it-IT" smtClean="0"/>
              <a:t>22/03/2021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CE24B-C640-47CC-BDDE-AE2BF4715FF9}" type="slidenum">
              <a:rPr lang="it-IT" smtClean="0"/>
              <a:t>‹N›</a:t>
            </a:fld>
            <a:endParaRPr lang="it-IT"/>
          </a:p>
        </p:txBody>
      </p:sp>
    </p:spTree>
    <p:extLst>
      <p:ext uri="{BB962C8B-B14F-4D97-AF65-F5344CB8AC3E}">
        <p14:creationId xmlns:p14="http://schemas.microsoft.com/office/powerpoint/2010/main" val="4292094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0" y="0"/>
            <a:ext cx="9144000" cy="2204864"/>
          </a:xfrm>
        </p:spPr>
        <p:txBody>
          <a:bodyPr>
            <a:normAutofit fontScale="90000"/>
          </a:bodyPr>
          <a:lstStyle/>
          <a:p>
            <a:r>
              <a:rPr lang="en-US" b="1" i="1" dirty="0" smtClean="0"/>
              <a:t/>
            </a:r>
            <a:br>
              <a:rPr lang="en-US" b="1" i="1" dirty="0" smtClean="0"/>
            </a:br>
            <a:r>
              <a:rPr lang="en-US" sz="6700" b="1" i="1" dirty="0">
                <a:solidFill>
                  <a:srgbClr val="FF0000"/>
                </a:solidFill>
              </a:rPr>
              <a:t/>
            </a:r>
            <a:br>
              <a:rPr lang="en-US" sz="6700" b="1" i="1" dirty="0">
                <a:solidFill>
                  <a:srgbClr val="FF0000"/>
                </a:solidFill>
              </a:rPr>
            </a:br>
            <a:r>
              <a:rPr lang="en-US" sz="6700" b="1" i="1" dirty="0" smtClean="0">
                <a:solidFill>
                  <a:srgbClr val="FF0000"/>
                </a:solidFill>
              </a:rPr>
              <a:t>Bullying</a:t>
            </a:r>
            <a:endParaRPr lang="it-IT" sz="6700" dirty="0">
              <a:solidFill>
                <a:srgbClr val="FF0000"/>
              </a:solidFill>
            </a:endParaRPr>
          </a:p>
        </p:txBody>
      </p:sp>
      <p:sp>
        <p:nvSpPr>
          <p:cNvPr id="3" name="Sottotitolo 2"/>
          <p:cNvSpPr>
            <a:spLocks noGrp="1"/>
          </p:cNvSpPr>
          <p:nvPr>
            <p:ph type="subTitle" idx="1"/>
          </p:nvPr>
        </p:nvSpPr>
        <p:spPr>
          <a:xfrm>
            <a:off x="0" y="2276872"/>
            <a:ext cx="9144000" cy="3240360"/>
          </a:xfrm>
        </p:spPr>
        <p:txBody>
          <a:bodyPr>
            <a:normAutofit fontScale="92500" lnSpcReduction="20000"/>
          </a:bodyPr>
          <a:lstStyle/>
          <a:p>
            <a:endParaRPr lang="en-US" i="1" dirty="0" smtClean="0">
              <a:solidFill>
                <a:srgbClr val="FF0000"/>
              </a:solidFill>
            </a:endParaRPr>
          </a:p>
          <a:p>
            <a:endParaRPr lang="en-US" i="1" dirty="0">
              <a:solidFill>
                <a:srgbClr val="FF0000"/>
              </a:solidFill>
            </a:endParaRPr>
          </a:p>
          <a:p>
            <a:endParaRPr lang="en-US" i="1" dirty="0" smtClean="0">
              <a:solidFill>
                <a:srgbClr val="FF0000"/>
              </a:solidFill>
            </a:endParaRPr>
          </a:p>
          <a:p>
            <a:r>
              <a:rPr lang="en-US" sz="4400" dirty="0">
                <a:solidFill>
                  <a:srgbClr val="FF0000"/>
                </a:solidFill>
              </a:rPr>
              <a:t>is the use of force, coercion, hurtful teasing or threat, to abuse, aggressively dominate or intimidate.</a:t>
            </a:r>
            <a:endParaRPr lang="it-IT" sz="4400" dirty="0">
              <a:solidFill>
                <a:srgbClr val="FF0000"/>
              </a:solidFill>
            </a:endParaRPr>
          </a:p>
        </p:txBody>
      </p:sp>
    </p:spTree>
    <p:extLst>
      <p:ext uri="{BB962C8B-B14F-4D97-AF65-F5344CB8AC3E}">
        <p14:creationId xmlns:p14="http://schemas.microsoft.com/office/powerpoint/2010/main" val="13100115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412776"/>
          </a:xfrm>
        </p:spPr>
        <p:txBody>
          <a:bodyPr>
            <a:normAutofit fontScale="90000"/>
          </a:bodyPr>
          <a:lstStyle/>
          <a:p>
            <a:r>
              <a:rPr lang="en-US" b="1" i="1" dirty="0" smtClean="0">
                <a:solidFill>
                  <a:srgbClr val="FF0000"/>
                </a:solidFill>
              </a:rPr>
              <a:t>Does anti-bullying education prevent bullying?</a:t>
            </a:r>
            <a:endParaRPr lang="it-IT" b="1" i="1" dirty="0">
              <a:solidFill>
                <a:srgbClr val="FF0000"/>
              </a:solidFill>
            </a:endParaRPr>
          </a:p>
        </p:txBody>
      </p:sp>
      <p:sp>
        <p:nvSpPr>
          <p:cNvPr id="3" name="Segnaposto contenuto 2"/>
          <p:cNvSpPr>
            <a:spLocks noGrp="1"/>
          </p:cNvSpPr>
          <p:nvPr>
            <p:ph idx="1"/>
          </p:nvPr>
        </p:nvSpPr>
        <p:spPr>
          <a:xfrm>
            <a:off x="0" y="1412776"/>
            <a:ext cx="9144000" cy="5445224"/>
          </a:xfrm>
        </p:spPr>
        <p:txBody>
          <a:bodyPr/>
          <a:lstStyle/>
          <a:p>
            <a:pPr marL="0" indent="0" algn="just">
              <a:buNone/>
            </a:pPr>
            <a:r>
              <a:rPr lang="en-US" dirty="0">
                <a:solidFill>
                  <a:srgbClr val="FF0000"/>
                </a:solidFill>
              </a:rPr>
              <a:t>Bullies don’t know when to stop. They repeatedly torment their victims physically or mentally. Victims are targeted for various reasons, such as social class, race, gender, health, or religious beliefs. Bullying includes name calling, pushing, hitting, and humiliating.</a:t>
            </a:r>
            <a:endParaRPr lang="it-IT" dirty="0">
              <a:solidFill>
                <a:srgbClr val="FF0000"/>
              </a:solidFill>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4090671"/>
            <a:ext cx="6529021" cy="2578689"/>
          </a:xfrm>
          <a:prstGeom prst="rect">
            <a:avLst/>
          </a:prstGeom>
        </p:spPr>
      </p:pic>
    </p:spTree>
    <p:extLst>
      <p:ext uri="{BB962C8B-B14F-4D97-AF65-F5344CB8AC3E}">
        <p14:creationId xmlns:p14="http://schemas.microsoft.com/office/powerpoint/2010/main" val="299548651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11266"/>
            <a:ext cx="8229600" cy="1143000"/>
          </a:xfrm>
        </p:spPr>
        <p:txBody>
          <a:bodyPr>
            <a:normAutofit fontScale="90000"/>
          </a:bodyPr>
          <a:lstStyle/>
          <a:p>
            <a:r>
              <a:rPr lang="en-US" b="1" i="1" dirty="0">
                <a:solidFill>
                  <a:srgbClr val="FF0000"/>
                </a:solidFill>
              </a:rPr>
              <a:t>Are social exclusion and gossiping forms of bullying?</a:t>
            </a:r>
            <a:endParaRPr lang="it-IT" b="1" i="1" dirty="0">
              <a:solidFill>
                <a:srgbClr val="FF0000"/>
              </a:solidFill>
            </a:endParaRPr>
          </a:p>
        </p:txBody>
      </p:sp>
      <p:sp>
        <p:nvSpPr>
          <p:cNvPr id="3" name="Segnaposto contenuto 2"/>
          <p:cNvSpPr>
            <a:spLocks noGrp="1"/>
          </p:cNvSpPr>
          <p:nvPr>
            <p:ph idx="1"/>
          </p:nvPr>
        </p:nvSpPr>
        <p:spPr>
          <a:xfrm>
            <a:off x="0" y="1124744"/>
            <a:ext cx="9144000" cy="1296144"/>
          </a:xfrm>
        </p:spPr>
        <p:txBody>
          <a:bodyPr>
            <a:noAutofit/>
          </a:bodyPr>
          <a:lstStyle/>
          <a:p>
            <a:pPr marL="0" indent="0" algn="just">
              <a:buNone/>
            </a:pPr>
            <a:r>
              <a:rPr lang="en-US" sz="2200" dirty="0">
                <a:solidFill>
                  <a:srgbClr val="FF0000"/>
                </a:solidFill>
              </a:rPr>
              <a:t>Experts say, yes. Some people think </a:t>
            </a:r>
            <a:r>
              <a:rPr lang="en-US" sz="2200" dirty="0" smtClean="0">
                <a:solidFill>
                  <a:srgbClr val="FF0000"/>
                </a:solidFill>
              </a:rPr>
              <a:t>bullying</a:t>
            </a:r>
          </a:p>
          <a:p>
            <a:pPr marL="0" indent="0" algn="just">
              <a:buNone/>
            </a:pPr>
            <a:r>
              <a:rPr lang="en-US" sz="2200" dirty="0" smtClean="0">
                <a:solidFill>
                  <a:srgbClr val="FF0000"/>
                </a:solidFill>
              </a:rPr>
              <a:t> </a:t>
            </a:r>
            <a:r>
              <a:rPr lang="en-US" sz="2200" dirty="0">
                <a:solidFill>
                  <a:srgbClr val="FF0000"/>
                </a:solidFill>
              </a:rPr>
              <a:t>is just a part of growing up. School </a:t>
            </a:r>
            <a:endParaRPr lang="en-US" sz="2200" dirty="0" smtClean="0">
              <a:solidFill>
                <a:srgbClr val="FF0000"/>
              </a:solidFill>
            </a:endParaRPr>
          </a:p>
          <a:p>
            <a:pPr marL="0" indent="0" algn="just">
              <a:buNone/>
            </a:pPr>
            <a:r>
              <a:rPr lang="en-US" sz="2200" dirty="0" smtClean="0">
                <a:solidFill>
                  <a:srgbClr val="FF0000"/>
                </a:solidFill>
              </a:rPr>
              <a:t>administrations </a:t>
            </a:r>
            <a:r>
              <a:rPr lang="en-US" sz="2200" dirty="0">
                <a:solidFill>
                  <a:srgbClr val="FF0000"/>
                </a:solidFill>
              </a:rPr>
              <a:t>work hard to prevent bullying </a:t>
            </a:r>
            <a:endParaRPr lang="en-US" sz="2200" dirty="0" smtClean="0">
              <a:solidFill>
                <a:srgbClr val="FF0000"/>
              </a:solidFill>
            </a:endParaRPr>
          </a:p>
          <a:p>
            <a:pPr marL="0" indent="0" algn="just">
              <a:buNone/>
            </a:pPr>
            <a:r>
              <a:rPr lang="en-US" sz="2200" dirty="0" smtClean="0">
                <a:solidFill>
                  <a:srgbClr val="FF0000"/>
                </a:solidFill>
              </a:rPr>
              <a:t>in </a:t>
            </a:r>
            <a:r>
              <a:rPr lang="en-US" sz="2200" dirty="0">
                <a:solidFill>
                  <a:srgbClr val="FF0000"/>
                </a:solidFill>
              </a:rPr>
              <a:t>some countries.</a:t>
            </a:r>
            <a:endParaRPr lang="it-IT" sz="2200" dirty="0">
              <a:solidFill>
                <a:srgbClr val="FF0000"/>
              </a:solidFill>
            </a:endParaRPr>
          </a:p>
        </p:txBody>
      </p:sp>
      <p:sp>
        <p:nvSpPr>
          <p:cNvPr id="4" name="Titolo 1"/>
          <p:cNvSpPr txBox="1">
            <a:spLocks/>
          </p:cNvSpPr>
          <p:nvPr/>
        </p:nvSpPr>
        <p:spPr>
          <a:xfrm>
            <a:off x="243406" y="2348880"/>
            <a:ext cx="5403335"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i="1" dirty="0" smtClean="0">
                <a:solidFill>
                  <a:srgbClr val="FF0000"/>
                </a:solidFill>
              </a:rPr>
              <a:t>Events</a:t>
            </a:r>
            <a:endParaRPr lang="it-IT" b="1" i="1" dirty="0">
              <a:solidFill>
                <a:srgbClr val="FF0000"/>
              </a:solidFill>
            </a:endParaRPr>
          </a:p>
        </p:txBody>
      </p:sp>
      <p:sp>
        <p:nvSpPr>
          <p:cNvPr id="5" name="Segnaposto contenuto 2"/>
          <p:cNvSpPr txBox="1">
            <a:spLocks/>
          </p:cNvSpPr>
          <p:nvPr/>
        </p:nvSpPr>
        <p:spPr>
          <a:xfrm>
            <a:off x="0" y="3068960"/>
            <a:ext cx="9144000" cy="37890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2800" dirty="0" smtClean="0">
                <a:solidFill>
                  <a:srgbClr val="FF0000"/>
                </a:solidFill>
              </a:rPr>
              <a:t>Schools hold </a:t>
            </a:r>
            <a:r>
              <a:rPr lang="en-US" sz="2800" dirty="0">
                <a:solidFill>
                  <a:srgbClr val="FF0000"/>
                </a:solidFill>
              </a:rPr>
              <a:t>special anti-bullying days, such as Canada’s Pink Shirt Day. This annual demonstration was organized by high school students in Nova Scotia. Students were raising awareness about a victim who was being bullied for wearing a pink shirt on the first day of school. On Pink Shirt Day, also known as “Anti-Bullying Day,” Canadian boys and girls wear pink to show that they don’t support this type of harassment.</a:t>
            </a:r>
            <a:endParaRPr lang="it-IT" sz="2800" dirty="0">
              <a:solidFill>
                <a:srgbClr val="FF0000"/>
              </a:solidFill>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4960" y="1196752"/>
            <a:ext cx="3744416" cy="1872208"/>
          </a:xfrm>
          <a:prstGeom prst="rect">
            <a:avLst/>
          </a:prstGeom>
        </p:spPr>
      </p:pic>
    </p:spTree>
    <p:extLst>
      <p:ext uri="{BB962C8B-B14F-4D97-AF65-F5344CB8AC3E}">
        <p14:creationId xmlns:p14="http://schemas.microsoft.com/office/powerpoint/2010/main" val="313355501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196752"/>
          </a:xfrm>
        </p:spPr>
        <p:txBody>
          <a:bodyPr>
            <a:normAutofit fontScale="90000"/>
          </a:bodyPr>
          <a:lstStyle/>
          <a:p>
            <a:r>
              <a:rPr lang="en-US" b="1" i="1" dirty="0">
                <a:solidFill>
                  <a:srgbClr val="FF0000"/>
                </a:solidFill>
              </a:rPr>
              <a:t>Do these awareness events help prevent bullying in schools?</a:t>
            </a:r>
            <a:endParaRPr lang="it-IT" b="1" i="1" dirty="0">
              <a:solidFill>
                <a:srgbClr val="FF0000"/>
              </a:solidFill>
            </a:endParaRPr>
          </a:p>
        </p:txBody>
      </p:sp>
      <p:sp>
        <p:nvSpPr>
          <p:cNvPr id="4" name="Titolo 1"/>
          <p:cNvSpPr>
            <a:spLocks noGrp="1"/>
          </p:cNvSpPr>
          <p:nvPr>
            <p:ph idx="1"/>
          </p:nvPr>
        </p:nvSpPr>
        <p:spPr>
          <a:xfrm>
            <a:off x="0" y="1124745"/>
            <a:ext cx="9144000" cy="1440159"/>
          </a:xfrm>
        </p:spPr>
        <p:txBody>
          <a:bodyPr>
            <a:normAutofit fontScale="97500"/>
          </a:bodyPr>
          <a:lstStyle/>
          <a:p>
            <a:pPr marL="0" indent="0" algn="just">
              <a:buNone/>
            </a:pPr>
            <a:r>
              <a:rPr lang="en-US" sz="2800" dirty="0">
                <a:solidFill>
                  <a:srgbClr val="FF0000"/>
                </a:solidFill>
              </a:rPr>
              <a:t>Some psychologists say no. Most campaigns focus on the problem, but don’t do much to prevent it. More needs to be done to help bullies themselves. </a:t>
            </a:r>
            <a:endParaRPr lang="it-IT" sz="2800" dirty="0">
              <a:solidFill>
                <a:srgbClr val="FF0000"/>
              </a:solidFill>
            </a:endParaRPr>
          </a:p>
        </p:txBody>
      </p:sp>
      <p:sp>
        <p:nvSpPr>
          <p:cNvPr id="5" name="Titolo 1"/>
          <p:cNvSpPr txBox="1">
            <a:spLocks/>
          </p:cNvSpPr>
          <p:nvPr/>
        </p:nvSpPr>
        <p:spPr>
          <a:xfrm>
            <a:off x="-6959" y="2433286"/>
            <a:ext cx="9043455" cy="92370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i="1" dirty="0">
                <a:solidFill>
                  <a:srgbClr val="FF0000"/>
                </a:solidFill>
              </a:rPr>
              <a:t>Why do bullies bully? </a:t>
            </a:r>
            <a:endParaRPr lang="it-IT" b="1" i="1" dirty="0">
              <a:solidFill>
                <a:srgbClr val="FF0000"/>
              </a:solidFill>
            </a:endParaRPr>
          </a:p>
        </p:txBody>
      </p:sp>
      <p:sp>
        <p:nvSpPr>
          <p:cNvPr id="6" name="Titolo 1"/>
          <p:cNvSpPr txBox="1">
            <a:spLocks/>
          </p:cNvSpPr>
          <p:nvPr/>
        </p:nvSpPr>
        <p:spPr>
          <a:xfrm>
            <a:off x="-20992" y="3212976"/>
            <a:ext cx="9164992" cy="3645024"/>
          </a:xfrm>
          <a:prstGeom prst="rect">
            <a:avLst/>
          </a:prstGeom>
        </p:spPr>
        <p:txBody>
          <a:bodyPr vert="horz" lIns="91440" tIns="45720" rIns="91440" bIns="45720" rtlCol="0">
            <a:normAutofit fontScale="97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2800" dirty="0" smtClean="0">
                <a:solidFill>
                  <a:srgbClr val="FF0000"/>
                </a:solidFill>
              </a:rPr>
              <a:t>They </a:t>
            </a:r>
            <a:r>
              <a:rPr lang="en-US" sz="2800" dirty="0">
                <a:solidFill>
                  <a:srgbClr val="FF0000"/>
                </a:solidFill>
              </a:rPr>
              <a:t>may be looking for attention or modeling behavior of family members or peers. Victims need to be educated to stand up for themselves since bullying doesn’t end after high school. Most students know who the victims are, and anti-bullying campaigns can make the victims feel very uncomfortable. Some will even skip school during these events. Adults can be victims of bullying too. Harassment may occur at the workplace, in a social atmosphere, or online. </a:t>
            </a:r>
            <a:endParaRPr lang="it-IT" sz="2800" dirty="0">
              <a:solidFill>
                <a:srgbClr val="FF0000"/>
              </a:solidFill>
            </a:endParaRPr>
          </a:p>
        </p:txBody>
      </p:sp>
    </p:spTree>
    <p:extLst>
      <p:ext uri="{BB962C8B-B14F-4D97-AF65-F5344CB8AC3E}">
        <p14:creationId xmlns:p14="http://schemas.microsoft.com/office/powerpoint/2010/main" val="174568686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196752"/>
          </a:xfrm>
        </p:spPr>
        <p:txBody>
          <a:bodyPr/>
          <a:lstStyle/>
          <a:p>
            <a:r>
              <a:rPr lang="en-US" b="1" i="1" dirty="0" smtClean="0">
                <a:solidFill>
                  <a:srgbClr val="FF0000"/>
                </a:solidFill>
              </a:rPr>
              <a:t>Cyber-bullying</a:t>
            </a:r>
            <a:endParaRPr lang="it-IT" b="1" i="1" dirty="0">
              <a:solidFill>
                <a:srgbClr val="FF0000"/>
              </a:solidFill>
            </a:endParaRPr>
          </a:p>
        </p:txBody>
      </p:sp>
      <p:sp>
        <p:nvSpPr>
          <p:cNvPr id="3" name="Segnaposto contenuto 2"/>
          <p:cNvSpPr>
            <a:spLocks noGrp="1"/>
          </p:cNvSpPr>
          <p:nvPr>
            <p:ph idx="1"/>
          </p:nvPr>
        </p:nvSpPr>
        <p:spPr>
          <a:xfrm>
            <a:off x="0" y="1196752"/>
            <a:ext cx="9144000" cy="4320480"/>
          </a:xfrm>
        </p:spPr>
        <p:txBody>
          <a:bodyPr>
            <a:normAutofit lnSpcReduction="10000"/>
          </a:bodyPr>
          <a:lstStyle/>
          <a:p>
            <a:pPr marL="0" indent="0" algn="just">
              <a:buNone/>
            </a:pPr>
            <a:r>
              <a:rPr lang="en-US" sz="2800" dirty="0">
                <a:solidFill>
                  <a:srgbClr val="FF0000"/>
                </a:solidFill>
              </a:rPr>
              <a:t>Online bullying is called cyber-bullying. An example is when a person torments a victim on a social network. This may happen in front of others, or in direct messages or private chat rooms. Sometimes, people change their online names to avoid their cyber-bullies. Social media has made it easier for bullies to harass their victims without facing any punishment. Sexual harassment is also a form of bullying. Bullying has long-term effects on victims. Victims suffer from self-esteem problems, depression, and anxiety. In extreme cases, victims commit suicide.</a:t>
            </a:r>
            <a:endParaRPr lang="it-IT" sz="2800" dirty="0">
              <a:solidFill>
                <a:srgbClr val="FF0000"/>
              </a:solidFill>
            </a:endParaRPr>
          </a:p>
          <a:p>
            <a:pPr marL="0" indent="0">
              <a:buNone/>
            </a:pP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4645883"/>
            <a:ext cx="3138054" cy="2088232"/>
          </a:xfrm>
          <a:prstGeom prst="rect">
            <a:avLst/>
          </a:prstGeom>
        </p:spPr>
      </p:pic>
    </p:spTree>
    <p:extLst>
      <p:ext uri="{BB962C8B-B14F-4D97-AF65-F5344CB8AC3E}">
        <p14:creationId xmlns:p14="http://schemas.microsoft.com/office/powerpoint/2010/main" val="32299938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410</Words>
  <Application>Microsoft Office PowerPoint</Application>
  <PresentationFormat>Presentazione su schermo (4:3)</PresentationFormat>
  <Paragraphs>20</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Tema di Office</vt:lpstr>
      <vt:lpstr>  Bullying</vt:lpstr>
      <vt:lpstr>Does anti-bullying education prevent bullying?</vt:lpstr>
      <vt:lpstr>Are social exclusion and gossiping forms of bullying?</vt:lpstr>
      <vt:lpstr>Do these awareness events help prevent bullying in schools?</vt:lpstr>
      <vt:lpstr>Cyber-bullying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Bullying</dc:title>
  <dc:creator>Francesco</dc:creator>
  <cp:lastModifiedBy>Francesco</cp:lastModifiedBy>
  <cp:revision>5</cp:revision>
  <dcterms:created xsi:type="dcterms:W3CDTF">2021-03-22T07:25:26Z</dcterms:created>
  <dcterms:modified xsi:type="dcterms:W3CDTF">2021-03-22T08:21:44Z</dcterms:modified>
</cp:coreProperties>
</file>