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o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5" name="Sottotito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1" name="Segnaposto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tango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Segnaposto immagin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Segnaposto tito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1" name="Segnaposto tes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7" name="Segnaposto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8679002-35B6-4F1C-BBA9-0D7EC09B129D}" type="datetimeFigureOut">
              <a:rPr lang="en-US" smtClean="0"/>
              <a:t>3/22/2021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8A3379-18A9-4688-BECD-A0F2CEF2DE55}" type="slidenum">
              <a:rPr lang="en-US" smtClean="0"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5616" y="-315416"/>
            <a:ext cx="7772400" cy="1470025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Cyber-</a:t>
            </a:r>
            <a:r>
              <a:rPr lang="it-IT" dirty="0" smtClean="0">
                <a:solidFill>
                  <a:schemeClr val="bg1"/>
                </a:solidFill>
              </a:rPr>
              <a:t>bullying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644008" y="1196752"/>
            <a:ext cx="4176464" cy="5661248"/>
          </a:xfrm>
        </p:spPr>
        <p:txBody>
          <a:bodyPr>
            <a:normAutofit lnSpcReduction="10000"/>
          </a:bodyPr>
          <a:lstStyle/>
          <a:p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A new </a:t>
            </a:r>
            <a:r>
              <a:rPr lang="it-IT" dirty="0" smtClean="0">
                <a:solidFill>
                  <a:schemeClr val="bg1"/>
                </a:solidFill>
              </a:rPr>
              <a:t>serious</a:t>
            </a:r>
            <a:r>
              <a:rPr lang="it-IT" dirty="0" smtClean="0">
                <a:solidFill>
                  <a:schemeClr val="bg1"/>
                </a:solidFill>
              </a:rPr>
              <a:t> </a:t>
            </a:r>
            <a:r>
              <a:rPr lang="it-IT" dirty="0" smtClean="0">
                <a:solidFill>
                  <a:schemeClr val="bg1"/>
                </a:solidFill>
              </a:rPr>
              <a:t>problem</a:t>
            </a:r>
            <a:r>
              <a:rPr lang="it-IT" dirty="0" smtClean="0">
                <a:solidFill>
                  <a:schemeClr val="bg1"/>
                </a:solidFill>
              </a:rPr>
              <a:t>… </a:t>
            </a: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endParaRPr lang="it-IT" dirty="0" smtClean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Work </a:t>
            </a:r>
            <a:r>
              <a:rPr lang="it-IT" dirty="0" smtClean="0">
                <a:solidFill>
                  <a:schemeClr val="bg1"/>
                </a:solidFill>
              </a:rPr>
              <a:t>done</a:t>
            </a:r>
            <a:r>
              <a:rPr lang="it-IT" dirty="0" smtClean="0">
                <a:solidFill>
                  <a:schemeClr val="bg1"/>
                </a:solidFill>
              </a:rPr>
              <a:t> by: Giulia </a:t>
            </a:r>
            <a:r>
              <a:rPr lang="it-IT" dirty="0" err="1" smtClean="0">
                <a:solidFill>
                  <a:schemeClr val="bg1"/>
                </a:solidFill>
              </a:rPr>
              <a:t>Farhat</a:t>
            </a:r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Gaya </a:t>
            </a:r>
            <a:r>
              <a:rPr lang="it-IT" dirty="0" err="1" smtClean="0">
                <a:solidFill>
                  <a:schemeClr val="bg1"/>
                </a:solidFill>
              </a:rPr>
              <a:t>Giurdanella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33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/>
              <a:t>What’s</a:t>
            </a:r>
            <a:r>
              <a:rPr lang="it-IT" dirty="0"/>
              <a:t> </a:t>
            </a:r>
            <a:r>
              <a:rPr lang="it-IT" dirty="0" err="1"/>
              <a:t>bullying</a:t>
            </a:r>
            <a:r>
              <a:rPr lang="it-IT" dirty="0"/>
              <a:t>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412776"/>
            <a:ext cx="6696744" cy="3816424"/>
          </a:xfrm>
        </p:spPr>
        <p:txBody>
          <a:bodyPr>
            <a:normAutofit lnSpcReduction="10000"/>
          </a:bodyPr>
          <a:lstStyle/>
          <a:p>
            <a:r>
              <a:rPr lang="it-IT" dirty="0"/>
              <a:t>So </a:t>
            </a:r>
            <a:r>
              <a:rPr lang="en-US" dirty="0" smtClean="0"/>
              <a:t>basically</a:t>
            </a:r>
            <a:r>
              <a:rPr lang="it-IT" dirty="0" smtClean="0"/>
              <a:t> </a:t>
            </a:r>
            <a:r>
              <a:rPr lang="it-IT" dirty="0" err="1"/>
              <a:t>what’s</a:t>
            </a:r>
            <a:r>
              <a:rPr lang="it-IT" dirty="0"/>
              <a:t> </a:t>
            </a:r>
            <a:r>
              <a:rPr lang="it-IT" dirty="0" err="1"/>
              <a:t>bullying</a:t>
            </a:r>
            <a:r>
              <a:rPr lang="it-IT" dirty="0"/>
              <a:t>? </a:t>
            </a:r>
            <a:r>
              <a:rPr lang="it-IT" dirty="0" err="1" smtClean="0"/>
              <a:t>Bullying</a:t>
            </a:r>
            <a:r>
              <a:rPr lang="it-IT" dirty="0" smtClean="0"/>
              <a:t> </a:t>
            </a:r>
            <a:r>
              <a:rPr lang="it-IT" dirty="0" err="1"/>
              <a:t>is</a:t>
            </a:r>
            <a:r>
              <a:rPr lang="it-IT" dirty="0"/>
              <a:t> a </a:t>
            </a:r>
            <a:r>
              <a:rPr lang="it-IT" dirty="0" err="1"/>
              <a:t>widespread</a:t>
            </a:r>
            <a:r>
              <a:rPr lang="it-IT" dirty="0"/>
              <a:t> </a:t>
            </a:r>
            <a:r>
              <a:rPr lang="it-IT" dirty="0" err="1"/>
              <a:t>phenomenon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</a:t>
            </a:r>
            <a:r>
              <a:rPr lang="it-IT" dirty="0" err="1"/>
              <a:t>young</a:t>
            </a:r>
            <a:r>
              <a:rPr lang="it-IT" dirty="0"/>
              <a:t> </a:t>
            </a:r>
            <a:r>
              <a:rPr lang="it-IT" dirty="0" err="1"/>
              <a:t>people</a:t>
            </a:r>
            <a:r>
              <a:rPr lang="it-IT" dirty="0"/>
              <a:t> and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. </a:t>
            </a:r>
            <a:r>
              <a:rPr lang="it-IT" dirty="0" err="1"/>
              <a:t>Bullies</a:t>
            </a:r>
            <a:r>
              <a:rPr lang="it-IT" dirty="0"/>
              <a:t> </a:t>
            </a:r>
            <a:r>
              <a:rPr lang="it-IT" dirty="0" smtClean="0"/>
              <a:t>use </a:t>
            </a:r>
            <a:r>
              <a:rPr lang="it-IT" dirty="0" err="1" smtClean="0"/>
              <a:t>various</a:t>
            </a:r>
            <a:r>
              <a:rPr lang="it-IT" dirty="0" smtClean="0"/>
              <a:t> </a:t>
            </a:r>
            <a:r>
              <a:rPr lang="it-IT" dirty="0"/>
              <a:t>ways to torture </a:t>
            </a:r>
            <a:r>
              <a:rPr lang="it-IT" dirty="0" err="1"/>
              <a:t>people</a:t>
            </a:r>
            <a:r>
              <a:rPr lang="it-IT" dirty="0"/>
              <a:t>, </a:t>
            </a:r>
            <a:r>
              <a:rPr lang="it-IT" dirty="0" err="1"/>
              <a:t>physically</a:t>
            </a:r>
            <a:r>
              <a:rPr lang="it-IT" dirty="0"/>
              <a:t> and </a:t>
            </a:r>
            <a:r>
              <a:rPr lang="it-IT" dirty="0" err="1"/>
              <a:t>psychologically</a:t>
            </a:r>
            <a:r>
              <a:rPr lang="it-IT" dirty="0"/>
              <a:t>. </a:t>
            </a:r>
            <a:endParaRPr lang="it-IT" dirty="0" smtClean="0"/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</a:t>
            </a:r>
            <a:r>
              <a:rPr lang="it-IT" dirty="0" err="1" smtClean="0"/>
              <a:t>Victims</a:t>
            </a:r>
            <a:r>
              <a:rPr lang="it-IT" dirty="0" smtClean="0"/>
              <a:t> </a:t>
            </a:r>
            <a:r>
              <a:rPr lang="it-IT" dirty="0"/>
              <a:t>are </a:t>
            </a:r>
            <a:r>
              <a:rPr lang="it-IT" dirty="0" err="1"/>
              <a:t>targeted</a:t>
            </a:r>
            <a:r>
              <a:rPr lang="it-IT" dirty="0"/>
              <a:t> for </a:t>
            </a:r>
            <a:r>
              <a:rPr lang="it-IT" dirty="0" err="1"/>
              <a:t>stupid</a:t>
            </a:r>
            <a:r>
              <a:rPr lang="it-IT" dirty="0"/>
              <a:t> </a:t>
            </a:r>
            <a:r>
              <a:rPr lang="it-IT" dirty="0" err="1"/>
              <a:t>reasons</a:t>
            </a:r>
            <a:r>
              <a:rPr lang="it-IT" dirty="0" smtClean="0"/>
              <a:t>,</a:t>
            </a:r>
          </a:p>
          <a:p>
            <a:pPr marL="0" indent="0">
              <a:buNone/>
            </a:pPr>
            <a:r>
              <a:rPr lang="it-IT" dirty="0" smtClean="0"/>
              <a:t>  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/>
              <a:t>social </a:t>
            </a:r>
            <a:r>
              <a:rPr lang="it-IT" dirty="0" err="1"/>
              <a:t>class</a:t>
            </a:r>
            <a:r>
              <a:rPr lang="it-IT" dirty="0"/>
              <a:t> or </a:t>
            </a:r>
            <a:r>
              <a:rPr lang="it-IT" dirty="0" smtClean="0"/>
              <a:t>race.</a:t>
            </a:r>
          </a:p>
          <a:p>
            <a:pPr marL="0" indent="0">
              <a:buNone/>
            </a:pPr>
            <a:r>
              <a:rPr lang="it-IT" dirty="0" smtClean="0"/>
              <a:t>  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/>
              <a:t>forms</a:t>
            </a:r>
            <a:r>
              <a:rPr lang="it-IT" dirty="0"/>
              <a:t> of </a:t>
            </a:r>
            <a:r>
              <a:rPr lang="it-IT" dirty="0" err="1"/>
              <a:t>bullying</a:t>
            </a:r>
            <a:r>
              <a:rPr lang="it-IT" dirty="0"/>
              <a:t> can be social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 </a:t>
            </a:r>
            <a:r>
              <a:rPr lang="it-IT" dirty="0" err="1" smtClean="0"/>
              <a:t>exclusion</a:t>
            </a:r>
            <a:r>
              <a:rPr lang="it-IT" dirty="0" smtClean="0"/>
              <a:t> </a:t>
            </a:r>
            <a:r>
              <a:rPr lang="it-IT" dirty="0"/>
              <a:t>or </a:t>
            </a:r>
            <a:r>
              <a:rPr lang="it-IT" dirty="0" err="1"/>
              <a:t>gossiping</a:t>
            </a:r>
            <a:r>
              <a:rPr lang="it-IT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tse3.mm.bing.net/th?id=OIP.18EKhzpZL9LMDYQv3oKSFQHaJA&amp;pid=Api&amp;P=0&amp;w=300&amp;h=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85022"/>
            <a:ext cx="1846672" cy="224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02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what</a:t>
            </a:r>
            <a:r>
              <a:rPr lang="it-IT" dirty="0"/>
              <a:t> are </a:t>
            </a:r>
            <a:r>
              <a:rPr lang="it-IT" dirty="0"/>
              <a:t>schools</a:t>
            </a:r>
            <a:r>
              <a:rPr lang="it-IT" dirty="0"/>
              <a:t> </a:t>
            </a:r>
            <a:r>
              <a:rPr lang="it-IT" dirty="0"/>
              <a:t>doing</a:t>
            </a:r>
            <a:r>
              <a:rPr lang="it-IT" dirty="0"/>
              <a:t>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 </a:t>
            </a:r>
            <a:r>
              <a:rPr lang="it-IT" dirty="0"/>
              <a:t>many</a:t>
            </a:r>
            <a:r>
              <a:rPr lang="it-IT" dirty="0"/>
              <a:t> </a:t>
            </a:r>
            <a:r>
              <a:rPr lang="it-IT" dirty="0"/>
              <a:t>schools</a:t>
            </a:r>
            <a:r>
              <a:rPr lang="it-IT" dirty="0"/>
              <a:t> do so </a:t>
            </a:r>
            <a:r>
              <a:rPr lang="it-IT" dirty="0"/>
              <a:t>many</a:t>
            </a:r>
            <a:r>
              <a:rPr lang="it-IT" dirty="0"/>
              <a:t> </a:t>
            </a:r>
            <a:r>
              <a:rPr lang="it-IT" dirty="0"/>
              <a:t>things</a:t>
            </a:r>
            <a:r>
              <a:rPr lang="it-IT" dirty="0"/>
              <a:t> to </a:t>
            </a:r>
            <a:r>
              <a:rPr lang="it-IT" dirty="0"/>
              <a:t>prevent</a:t>
            </a:r>
            <a:r>
              <a:rPr lang="it-IT" dirty="0"/>
              <a:t> </a:t>
            </a:r>
            <a:r>
              <a:rPr lang="it-IT" dirty="0"/>
              <a:t>bullying</a:t>
            </a:r>
            <a:r>
              <a:rPr lang="it-IT" dirty="0"/>
              <a:t>, </a:t>
            </a:r>
            <a:r>
              <a:rPr lang="it-IT" dirty="0"/>
              <a:t>like</a:t>
            </a:r>
            <a:r>
              <a:rPr lang="it-IT" dirty="0"/>
              <a:t> special anti-</a:t>
            </a:r>
            <a:r>
              <a:rPr lang="it-IT" dirty="0"/>
              <a:t>bullying</a:t>
            </a:r>
            <a:r>
              <a:rPr lang="it-IT" dirty="0"/>
              <a:t> </a:t>
            </a:r>
            <a:r>
              <a:rPr lang="it-IT" dirty="0"/>
              <a:t>days</a:t>
            </a:r>
            <a:r>
              <a:rPr lang="it-IT" dirty="0"/>
              <a:t>. </a:t>
            </a:r>
            <a:endParaRPr lang="it-IT" dirty="0" smtClean="0"/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An </a:t>
            </a:r>
            <a:r>
              <a:rPr lang="it-IT" dirty="0"/>
              <a:t>example</a:t>
            </a:r>
            <a:r>
              <a:rPr lang="it-IT" dirty="0"/>
              <a:t> </a:t>
            </a:r>
            <a:r>
              <a:rPr lang="it-IT" dirty="0"/>
              <a:t>may</a:t>
            </a:r>
            <a:r>
              <a:rPr lang="it-IT" dirty="0"/>
              <a:t> be the </a:t>
            </a:r>
            <a:r>
              <a:rPr lang="it-IT" dirty="0"/>
              <a:t>day</a:t>
            </a:r>
            <a:r>
              <a:rPr lang="it-IT" dirty="0"/>
              <a:t> of the </a:t>
            </a:r>
            <a:r>
              <a:rPr lang="it-IT" dirty="0"/>
              <a:t>pink</a:t>
            </a:r>
            <a:r>
              <a:rPr lang="it-IT" dirty="0"/>
              <a:t> </a:t>
            </a:r>
            <a:r>
              <a:rPr lang="it-IT" dirty="0"/>
              <a:t>shirt</a:t>
            </a:r>
            <a:r>
              <a:rPr lang="it-IT" dirty="0"/>
              <a:t>. 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In </a:t>
            </a:r>
            <a:r>
              <a:rPr lang="it-IT" dirty="0"/>
              <a:t>Canada </a:t>
            </a:r>
            <a:r>
              <a:rPr lang="it-IT" dirty="0"/>
              <a:t>happened</a:t>
            </a:r>
            <a:r>
              <a:rPr lang="it-IT" dirty="0"/>
              <a:t> </a:t>
            </a:r>
            <a:r>
              <a:rPr lang="it-IT" dirty="0"/>
              <a:t>that</a:t>
            </a:r>
            <a:r>
              <a:rPr lang="it-IT" dirty="0"/>
              <a:t> a boy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 smtClean="0"/>
              <a:t>bullied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 </a:t>
            </a:r>
            <a:r>
              <a:rPr lang="it-IT" dirty="0" err="1" smtClean="0"/>
              <a:t>because</a:t>
            </a:r>
            <a:r>
              <a:rPr lang="it-IT" dirty="0" smtClean="0"/>
              <a:t> </a:t>
            </a:r>
            <a:r>
              <a:rPr lang="it-IT" dirty="0"/>
              <a:t>he </a:t>
            </a:r>
            <a:r>
              <a:rPr lang="it-IT" dirty="0"/>
              <a:t>was</a:t>
            </a:r>
            <a:r>
              <a:rPr lang="it-IT" dirty="0"/>
              <a:t> </a:t>
            </a:r>
            <a:r>
              <a:rPr lang="it-IT" dirty="0"/>
              <a:t>wearing</a:t>
            </a:r>
            <a:r>
              <a:rPr lang="it-IT" dirty="0"/>
              <a:t> a </a:t>
            </a:r>
            <a:r>
              <a:rPr lang="it-IT" dirty="0"/>
              <a:t>pink</a:t>
            </a:r>
            <a:r>
              <a:rPr lang="it-IT" dirty="0"/>
              <a:t> t-shirt, and so </a:t>
            </a:r>
            <a:endParaRPr lang="it-IT" dirty="0" smtClean="0"/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/>
              <a:t>founded</a:t>
            </a:r>
            <a:r>
              <a:rPr lang="it-IT" dirty="0"/>
              <a:t> </a:t>
            </a:r>
            <a:r>
              <a:rPr lang="it-IT" dirty="0"/>
              <a:t>this</a:t>
            </a:r>
            <a:r>
              <a:rPr lang="it-IT" dirty="0"/>
              <a:t> special </a:t>
            </a:r>
            <a:r>
              <a:rPr lang="it-IT" dirty="0"/>
              <a:t>day</a:t>
            </a:r>
            <a:r>
              <a:rPr lang="it-IT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https://forestgrove.burnabyschools.ca/wp-content/uploads/2019/01/pink-shi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4816">
            <a:off x="6494101" y="162145"/>
            <a:ext cx="1368152" cy="144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ctvnews.ca/polopoly_fs/1.3822117.1519832539!/httpImage/image.png_gen/derivatives/landscape_1020/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25" y="4984847"/>
            <a:ext cx="7375235" cy="188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883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what</a:t>
            </a:r>
            <a:r>
              <a:rPr lang="it-IT" dirty="0"/>
              <a:t> do </a:t>
            </a:r>
            <a:r>
              <a:rPr lang="it-IT" dirty="0"/>
              <a:t>psychologists</a:t>
            </a:r>
            <a:r>
              <a:rPr lang="it-IT" dirty="0"/>
              <a:t> </a:t>
            </a:r>
            <a:r>
              <a:rPr lang="it-IT" dirty="0"/>
              <a:t>think</a:t>
            </a:r>
            <a:r>
              <a:rPr lang="it-IT" dirty="0"/>
              <a:t>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9416"/>
            <a:ext cx="5698976" cy="3547776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According</a:t>
            </a:r>
            <a:r>
              <a:rPr lang="it-IT" dirty="0" smtClean="0"/>
              <a:t> </a:t>
            </a:r>
            <a:r>
              <a:rPr lang="it-IT" dirty="0"/>
              <a:t>to </a:t>
            </a:r>
            <a:r>
              <a:rPr lang="it-IT" dirty="0"/>
              <a:t>psychologists</a:t>
            </a:r>
            <a:r>
              <a:rPr lang="it-IT" dirty="0"/>
              <a:t>, anti-</a:t>
            </a:r>
            <a:r>
              <a:rPr lang="it-IT" dirty="0"/>
              <a:t>bullying</a:t>
            </a:r>
            <a:r>
              <a:rPr lang="it-IT" dirty="0"/>
              <a:t> </a:t>
            </a:r>
            <a:r>
              <a:rPr lang="it-IT" dirty="0"/>
              <a:t>days</a:t>
            </a:r>
            <a:r>
              <a:rPr lang="it-IT" dirty="0"/>
              <a:t> are </a:t>
            </a:r>
            <a:r>
              <a:rPr lang="it-IT" dirty="0"/>
              <a:t>not</a:t>
            </a:r>
            <a:r>
              <a:rPr lang="it-IT" dirty="0"/>
              <a:t> </a:t>
            </a:r>
            <a:r>
              <a:rPr lang="it-IT" dirty="0"/>
              <a:t>effective</a:t>
            </a:r>
            <a:r>
              <a:rPr lang="it-IT" dirty="0"/>
              <a:t>. </a:t>
            </a:r>
            <a:r>
              <a:rPr lang="it-IT" dirty="0" err="1" smtClean="0"/>
              <a:t>You</a:t>
            </a:r>
            <a:r>
              <a:rPr lang="it-IT" dirty="0" smtClean="0"/>
              <a:t> </a:t>
            </a:r>
            <a:r>
              <a:rPr lang="it-IT" dirty="0"/>
              <a:t>have</a:t>
            </a:r>
            <a:r>
              <a:rPr lang="it-IT" dirty="0"/>
              <a:t> to </a:t>
            </a:r>
            <a:r>
              <a:rPr lang="it-IT" dirty="0"/>
              <a:t>understand</a:t>
            </a:r>
            <a:r>
              <a:rPr lang="it-IT" dirty="0"/>
              <a:t> </a:t>
            </a:r>
            <a:r>
              <a:rPr lang="it-IT" dirty="0"/>
              <a:t>why</a:t>
            </a:r>
            <a:r>
              <a:rPr lang="it-IT" dirty="0"/>
              <a:t> </a:t>
            </a:r>
            <a:r>
              <a:rPr lang="it-IT" dirty="0"/>
              <a:t>bullies</a:t>
            </a:r>
            <a:r>
              <a:rPr lang="it-IT" dirty="0"/>
              <a:t> </a:t>
            </a:r>
            <a:r>
              <a:rPr lang="it-IT" dirty="0" err="1"/>
              <a:t>bully</a:t>
            </a:r>
            <a:r>
              <a:rPr lang="it-IT" dirty="0" smtClean="0"/>
              <a:t>. </a:t>
            </a:r>
            <a:r>
              <a:rPr lang="it-IT" dirty="0" err="1" smtClean="0"/>
              <a:t>There's</a:t>
            </a:r>
            <a:r>
              <a:rPr lang="it-IT" dirty="0" smtClean="0"/>
              <a:t> </a:t>
            </a:r>
            <a:r>
              <a:rPr lang="it-IT" dirty="0"/>
              <a:t>a </a:t>
            </a:r>
            <a:r>
              <a:rPr lang="it-IT" dirty="0"/>
              <a:t>particular</a:t>
            </a:r>
            <a:r>
              <a:rPr lang="it-IT" dirty="0"/>
              <a:t> </a:t>
            </a:r>
            <a:r>
              <a:rPr lang="it-IT" dirty="0"/>
              <a:t>reason</a:t>
            </a:r>
            <a:r>
              <a:rPr lang="it-IT" dirty="0"/>
              <a:t> </a:t>
            </a:r>
            <a:r>
              <a:rPr lang="it-IT" dirty="0"/>
              <a:t>why</a:t>
            </a:r>
            <a:r>
              <a:rPr lang="it-IT" dirty="0"/>
              <a:t> </a:t>
            </a:r>
            <a:r>
              <a:rPr lang="it-IT" dirty="0"/>
              <a:t>these</a:t>
            </a:r>
            <a:r>
              <a:rPr lang="it-IT" dirty="0"/>
              <a:t> </a:t>
            </a:r>
            <a:r>
              <a:rPr lang="it-IT" dirty="0"/>
              <a:t>guys</a:t>
            </a:r>
            <a:r>
              <a:rPr lang="it-IT" dirty="0"/>
              <a:t> target </a:t>
            </a:r>
            <a:r>
              <a:rPr lang="it-IT" dirty="0"/>
              <a:t>others</a:t>
            </a:r>
            <a:r>
              <a:rPr lang="it-IT" dirty="0"/>
              <a:t>, and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times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due to a </a:t>
            </a:r>
            <a:r>
              <a:rPr lang="it-IT" dirty="0"/>
              <a:t>psychological</a:t>
            </a:r>
            <a:r>
              <a:rPr lang="it-IT" dirty="0"/>
              <a:t> </a:t>
            </a:r>
            <a:r>
              <a:rPr lang="it-IT" dirty="0"/>
              <a:t>fact</a:t>
            </a:r>
            <a:r>
              <a:rPr lang="it-IT" dirty="0"/>
              <a:t>.</a:t>
            </a:r>
            <a:endParaRPr lang="en-US" dirty="0"/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/>
              <a:t>also</a:t>
            </a:r>
            <a:r>
              <a:rPr lang="it-IT" dirty="0"/>
              <a:t> </a:t>
            </a:r>
            <a:r>
              <a:rPr lang="it-IT" dirty="0"/>
              <a:t>happens</a:t>
            </a:r>
            <a:r>
              <a:rPr lang="it-IT" dirty="0"/>
              <a:t> </a:t>
            </a:r>
            <a:r>
              <a:rPr lang="it-IT" dirty="0"/>
              <a:t>that</a:t>
            </a:r>
            <a:r>
              <a:rPr lang="it-IT" dirty="0"/>
              <a:t> </a:t>
            </a:r>
            <a:r>
              <a:rPr lang="it-IT" dirty="0"/>
              <a:t>all</a:t>
            </a:r>
            <a:r>
              <a:rPr lang="it-IT" dirty="0"/>
              <a:t> the </a:t>
            </a:r>
            <a:r>
              <a:rPr lang="it-IT" dirty="0"/>
              <a:t>other</a:t>
            </a:r>
            <a:r>
              <a:rPr lang="it-IT" dirty="0"/>
              <a:t> </a:t>
            </a:r>
            <a:r>
              <a:rPr lang="it-IT" dirty="0"/>
              <a:t>kids</a:t>
            </a:r>
            <a:r>
              <a:rPr lang="it-IT" dirty="0"/>
              <a:t> </a:t>
            </a:r>
            <a:r>
              <a:rPr lang="it-IT" dirty="0"/>
              <a:t>know</a:t>
            </a:r>
            <a:r>
              <a:rPr lang="it-IT" dirty="0"/>
              <a:t> </a:t>
            </a:r>
            <a:r>
              <a:rPr lang="it-IT" dirty="0"/>
              <a:t>who</a:t>
            </a:r>
            <a:r>
              <a:rPr lang="it-IT" dirty="0"/>
              <a:t> the </a:t>
            </a:r>
            <a:r>
              <a:rPr lang="it-IT" dirty="0"/>
              <a:t>victim</a:t>
            </a:r>
            <a:r>
              <a:rPr lang="it-IT" dirty="0"/>
              <a:t> </a:t>
            </a:r>
            <a:r>
              <a:rPr lang="it-IT" dirty="0"/>
              <a:t>is</a:t>
            </a:r>
            <a:r>
              <a:rPr lang="it-IT" dirty="0"/>
              <a:t> </a:t>
            </a:r>
            <a:r>
              <a:rPr lang="it-IT" dirty="0"/>
              <a:t>but</a:t>
            </a:r>
            <a:r>
              <a:rPr lang="it-IT" dirty="0"/>
              <a:t> </a:t>
            </a:r>
            <a:r>
              <a:rPr lang="it-IT" dirty="0"/>
              <a:t>they</a:t>
            </a:r>
            <a:r>
              <a:rPr lang="it-IT" dirty="0"/>
              <a:t> </a:t>
            </a:r>
            <a:r>
              <a:rPr lang="it-IT" dirty="0"/>
              <a:t>don't</a:t>
            </a:r>
            <a:r>
              <a:rPr lang="it-IT" dirty="0"/>
              <a:t> do </a:t>
            </a:r>
            <a:r>
              <a:rPr lang="it-IT" dirty="0"/>
              <a:t>anything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(</a:t>
            </a: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may</a:t>
            </a:r>
            <a:r>
              <a:rPr lang="it-IT" dirty="0" smtClean="0"/>
              <a:t> be </a:t>
            </a:r>
            <a:r>
              <a:rPr lang="it-IT" dirty="0" err="1" smtClean="0"/>
              <a:t>scared</a:t>
            </a:r>
            <a:r>
              <a:rPr lang="it-IT" dirty="0" smtClean="0"/>
              <a:t> of the </a:t>
            </a:r>
            <a:r>
              <a:rPr lang="it-IT" dirty="0" err="1" smtClean="0"/>
              <a:t>bully</a:t>
            </a:r>
            <a:r>
              <a:rPr lang="it-IT" dirty="0" smtClean="0"/>
              <a:t>, or </a:t>
            </a:r>
            <a:r>
              <a:rPr lang="it-IT" dirty="0" err="1" smtClean="0"/>
              <a:t>they</a:t>
            </a:r>
            <a:r>
              <a:rPr lang="it-IT" dirty="0" smtClean="0"/>
              <a:t> just </a:t>
            </a:r>
            <a:r>
              <a:rPr lang="it-IT" dirty="0" err="1" smtClean="0"/>
              <a:t>avoid</a:t>
            </a:r>
            <a:r>
              <a:rPr lang="it-IT" dirty="0" smtClean="0"/>
              <a:t> </a:t>
            </a:r>
            <a:r>
              <a:rPr lang="it-IT" dirty="0" err="1" smtClean="0"/>
              <a:t>getting</a:t>
            </a:r>
            <a:r>
              <a:rPr lang="it-IT" dirty="0" smtClean="0"/>
              <a:t> </a:t>
            </a:r>
            <a:r>
              <a:rPr lang="it-IT" dirty="0" err="1" smtClean="0"/>
              <a:t>involved</a:t>
            </a:r>
            <a:r>
              <a:rPr lang="it-IT" dirty="0" smtClean="0"/>
              <a:t>) </a:t>
            </a:r>
            <a:r>
              <a:rPr lang="it-IT" dirty="0"/>
              <a:t>and </a:t>
            </a:r>
            <a:r>
              <a:rPr lang="it-IT" dirty="0" err="1" smtClean="0"/>
              <a:t>may</a:t>
            </a:r>
            <a:r>
              <a:rPr lang="it-IT" dirty="0" smtClean="0"/>
              <a:t> </a:t>
            </a:r>
            <a:r>
              <a:rPr lang="it-IT" dirty="0" err="1" smtClean="0"/>
              <a:t>even</a:t>
            </a:r>
            <a:r>
              <a:rPr lang="it-IT" dirty="0" smtClean="0"/>
              <a:t> </a:t>
            </a:r>
            <a:r>
              <a:rPr lang="it-IT" dirty="0"/>
              <a:t>use the special </a:t>
            </a:r>
            <a:r>
              <a:rPr lang="it-IT" dirty="0"/>
              <a:t>day</a:t>
            </a:r>
            <a:r>
              <a:rPr lang="it-IT" dirty="0"/>
              <a:t> to </a:t>
            </a:r>
            <a:r>
              <a:rPr lang="it-IT" dirty="0"/>
              <a:t>skip</a:t>
            </a:r>
            <a:r>
              <a:rPr lang="it-IT" dirty="0"/>
              <a:t> </a:t>
            </a:r>
            <a:r>
              <a:rPr lang="it-IT" dirty="0"/>
              <a:t>school</a:t>
            </a:r>
            <a:r>
              <a:rPr lang="it-IT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3074" name="Picture 2" descr="https://tse3.mm.bing.net/th?id=OIP.oHUM42yw8EJoHPLFXqIE8gHaC5&amp;pid=Api&amp;P=0&amp;w=447&amp;h=1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5013176"/>
            <a:ext cx="42576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11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Adult</a:t>
            </a:r>
            <a:r>
              <a:rPr lang="it-IT" dirty="0" smtClean="0"/>
              <a:t> </a:t>
            </a:r>
            <a:r>
              <a:rPr lang="it-IT" dirty="0" smtClean="0"/>
              <a:t>can’t</a:t>
            </a:r>
            <a:r>
              <a:rPr lang="it-IT" dirty="0" smtClean="0"/>
              <a:t> be </a:t>
            </a:r>
            <a:r>
              <a:rPr lang="it-IT" dirty="0" err="1"/>
              <a:t>victims</a:t>
            </a:r>
            <a:r>
              <a:rPr lang="it-IT" dirty="0"/>
              <a:t> </a:t>
            </a:r>
            <a:r>
              <a:rPr lang="it-IT" dirty="0" smtClean="0"/>
              <a:t>of cyber </a:t>
            </a:r>
            <a:r>
              <a:rPr lang="it-IT" dirty="0" smtClean="0"/>
              <a:t>bullying</a:t>
            </a:r>
            <a:r>
              <a:rPr lang="it-IT" dirty="0" smtClean="0"/>
              <a:t>, right?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Absolutely</a:t>
            </a:r>
            <a:r>
              <a:rPr lang="it-IT" dirty="0" smtClean="0"/>
              <a:t> </a:t>
            </a:r>
            <a:r>
              <a:rPr lang="it-IT" dirty="0" err="1" smtClean="0"/>
              <a:t>wrong</a:t>
            </a:r>
            <a:r>
              <a:rPr lang="it-IT" dirty="0" smtClean="0"/>
              <a:t>, </a:t>
            </a:r>
            <a:r>
              <a:rPr lang="it-IT" dirty="0"/>
              <a:t>adults</a:t>
            </a:r>
            <a:r>
              <a:rPr lang="it-IT" dirty="0"/>
              <a:t> can </a:t>
            </a:r>
            <a:r>
              <a:rPr lang="it-IT" dirty="0"/>
              <a:t>also</a:t>
            </a:r>
            <a:r>
              <a:rPr lang="it-IT" dirty="0"/>
              <a:t> be </a:t>
            </a:r>
            <a:r>
              <a:rPr lang="it-IT" dirty="0"/>
              <a:t>victims</a:t>
            </a:r>
            <a:r>
              <a:rPr lang="it-IT" dirty="0"/>
              <a:t>, </a:t>
            </a:r>
            <a:r>
              <a:rPr lang="it-IT" dirty="0"/>
              <a:t>at</a:t>
            </a:r>
            <a:r>
              <a:rPr lang="it-IT" dirty="0"/>
              <a:t> work or online. Online </a:t>
            </a:r>
            <a:r>
              <a:rPr lang="it-IT" dirty="0"/>
              <a:t>bullying</a:t>
            </a:r>
            <a:r>
              <a:rPr lang="it-IT" dirty="0"/>
              <a:t> </a:t>
            </a:r>
            <a:r>
              <a:rPr lang="it-IT" dirty="0"/>
              <a:t>has</a:t>
            </a:r>
            <a:r>
              <a:rPr lang="it-IT" dirty="0"/>
              <a:t> a </a:t>
            </a:r>
            <a:r>
              <a:rPr lang="it-IT" dirty="0"/>
              <a:t>name</a:t>
            </a:r>
            <a:r>
              <a:rPr lang="it-IT" dirty="0"/>
              <a:t>, cyber </a:t>
            </a:r>
            <a:r>
              <a:rPr lang="it-IT" dirty="0" err="1" smtClean="0"/>
              <a:t>bullying</a:t>
            </a:r>
            <a:r>
              <a:rPr lang="it-IT" dirty="0" smtClean="0"/>
              <a:t>. </a:t>
            </a:r>
            <a:r>
              <a:rPr lang="it-IT" dirty="0" err="1" smtClean="0"/>
              <a:t>Many</a:t>
            </a:r>
            <a:r>
              <a:rPr lang="it-IT" dirty="0" smtClean="0"/>
              <a:t> </a:t>
            </a:r>
            <a:r>
              <a:rPr lang="it-IT" dirty="0" err="1" smtClean="0"/>
              <a:t>times</a:t>
            </a:r>
            <a:r>
              <a:rPr lang="it-IT" dirty="0" smtClean="0"/>
              <a:t> co-</a:t>
            </a:r>
            <a:r>
              <a:rPr lang="it-IT" dirty="0" err="1" smtClean="0"/>
              <a:t>workers</a:t>
            </a:r>
            <a:r>
              <a:rPr lang="it-IT" dirty="0" smtClean="0"/>
              <a:t> </a:t>
            </a:r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dirty="0" err="1" smtClean="0"/>
              <a:t>fun</a:t>
            </a:r>
            <a:r>
              <a:rPr lang="it-IT" dirty="0" smtClean="0"/>
              <a:t> of a </a:t>
            </a:r>
            <a:r>
              <a:rPr lang="it-IT" dirty="0" err="1" smtClean="0"/>
              <a:t>person</a:t>
            </a:r>
            <a:r>
              <a:rPr lang="it-IT" dirty="0" smtClean="0"/>
              <a:t> (</a:t>
            </a:r>
            <a:r>
              <a:rPr lang="it-IT" dirty="0" err="1" smtClean="0"/>
              <a:t>often</a:t>
            </a:r>
            <a:r>
              <a:rPr lang="it-IT" dirty="0" smtClean="0"/>
              <a:t> </a:t>
            </a:r>
            <a:r>
              <a:rPr lang="it-IT" dirty="0" err="1" smtClean="0"/>
              <a:t>someone</a:t>
            </a:r>
            <a:r>
              <a:rPr lang="it-IT" dirty="0" smtClean="0"/>
              <a:t> </a:t>
            </a:r>
            <a:r>
              <a:rPr lang="it-IT" dirty="0" err="1" smtClean="0"/>
              <a:t>who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new in the </a:t>
            </a:r>
            <a:r>
              <a:rPr lang="it-IT" dirty="0" err="1" smtClean="0"/>
              <a:t>field</a:t>
            </a:r>
            <a:r>
              <a:rPr lang="it-IT" dirty="0" smtClean="0"/>
              <a:t>), some </a:t>
            </a:r>
            <a:r>
              <a:rPr lang="it-IT" dirty="0"/>
              <a:t>also</a:t>
            </a:r>
            <a:r>
              <a:rPr lang="it-IT" dirty="0"/>
              <a:t> </a:t>
            </a:r>
            <a:r>
              <a:rPr lang="it-IT" dirty="0"/>
              <a:t>change</a:t>
            </a:r>
            <a:r>
              <a:rPr lang="it-IT" dirty="0"/>
              <a:t> </a:t>
            </a:r>
            <a:r>
              <a:rPr lang="it-IT" dirty="0"/>
              <a:t>their</a:t>
            </a:r>
            <a:r>
              <a:rPr lang="it-IT" dirty="0"/>
              <a:t> </a:t>
            </a:r>
            <a:r>
              <a:rPr lang="it-IT" dirty="0"/>
              <a:t>names</a:t>
            </a:r>
            <a:r>
              <a:rPr lang="it-IT" dirty="0"/>
              <a:t> on social media to </a:t>
            </a:r>
            <a:r>
              <a:rPr lang="it-IT" dirty="0"/>
              <a:t>avoid</a:t>
            </a:r>
            <a:r>
              <a:rPr lang="it-IT" dirty="0"/>
              <a:t>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 smtClean="0"/>
              <a:t>found</a:t>
            </a:r>
            <a:r>
              <a:rPr lang="it-IT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 descr="https://blogging.com/wp-content/uploads/2017/09/Cyber-bullying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74" y="4265953"/>
            <a:ext cx="3600400" cy="24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625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what</a:t>
            </a:r>
            <a:r>
              <a:rPr lang="it-IT" dirty="0"/>
              <a:t> </a:t>
            </a:r>
            <a:r>
              <a:rPr lang="it-IT" dirty="0"/>
              <a:t>happens</a:t>
            </a:r>
            <a:r>
              <a:rPr lang="it-IT" dirty="0"/>
              <a:t> to the </a:t>
            </a:r>
            <a:r>
              <a:rPr lang="it-IT" dirty="0"/>
              <a:t>victim</a:t>
            </a:r>
            <a:r>
              <a:rPr lang="it-IT" dirty="0"/>
              <a:t>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/>
              <a:t>victim</a:t>
            </a:r>
            <a:r>
              <a:rPr lang="it-IT" dirty="0"/>
              <a:t> </a:t>
            </a:r>
            <a:r>
              <a:rPr lang="it-IT" dirty="0"/>
              <a:t>as</a:t>
            </a:r>
            <a:r>
              <a:rPr lang="it-IT" dirty="0"/>
              <a:t> </a:t>
            </a:r>
            <a:r>
              <a:rPr lang="it-IT" dirty="0"/>
              <a:t>we</a:t>
            </a:r>
            <a:r>
              <a:rPr lang="it-IT" dirty="0"/>
              <a:t> </a:t>
            </a:r>
            <a:r>
              <a:rPr lang="it-IT" dirty="0"/>
              <a:t>already</a:t>
            </a:r>
            <a:r>
              <a:rPr lang="it-IT" dirty="0"/>
              <a:t> </a:t>
            </a:r>
            <a:r>
              <a:rPr lang="it-IT" dirty="0"/>
              <a:t>know</a:t>
            </a:r>
            <a:r>
              <a:rPr lang="it-IT" dirty="0"/>
              <a:t> </a:t>
            </a:r>
            <a:r>
              <a:rPr lang="it-IT" dirty="0"/>
              <a:t>already</a:t>
            </a:r>
            <a:r>
              <a:rPr lang="it-IT" dirty="0"/>
              <a:t> </a:t>
            </a:r>
            <a:r>
              <a:rPr lang="it-IT" dirty="0"/>
              <a:t>suffers</a:t>
            </a:r>
            <a:r>
              <a:rPr lang="it-IT" dirty="0"/>
              <a:t> a </a:t>
            </a:r>
            <a:r>
              <a:rPr lang="it-IT" dirty="0"/>
              <a:t>lot</a:t>
            </a:r>
            <a:r>
              <a:rPr lang="it-IT" dirty="0"/>
              <a:t>. </a:t>
            </a:r>
            <a:r>
              <a:rPr lang="it-IT" dirty="0" smtClean="0"/>
              <a:t>Can </a:t>
            </a:r>
            <a:r>
              <a:rPr lang="it-IT" dirty="0"/>
              <a:t>begin</a:t>
            </a:r>
            <a:r>
              <a:rPr lang="it-IT" dirty="0"/>
              <a:t> to </a:t>
            </a:r>
            <a:r>
              <a:rPr lang="it-IT" dirty="0"/>
              <a:t>suffer</a:t>
            </a:r>
            <a:r>
              <a:rPr lang="it-IT" dirty="0"/>
              <a:t> from </a:t>
            </a:r>
            <a:r>
              <a:rPr lang="it-IT" dirty="0"/>
              <a:t>low</a:t>
            </a:r>
            <a:r>
              <a:rPr lang="it-IT" dirty="0"/>
              <a:t> self-</a:t>
            </a:r>
            <a:r>
              <a:rPr lang="it-IT" dirty="0"/>
              <a:t>esteem</a:t>
            </a:r>
            <a:r>
              <a:rPr lang="it-IT" dirty="0"/>
              <a:t> or </a:t>
            </a:r>
            <a:r>
              <a:rPr lang="it-IT" dirty="0"/>
              <a:t>depression</a:t>
            </a:r>
            <a:r>
              <a:rPr lang="it-IT" dirty="0"/>
              <a:t> </a:t>
            </a:r>
            <a:r>
              <a:rPr lang="it-IT" dirty="0"/>
              <a:t>caused</a:t>
            </a:r>
            <a:r>
              <a:rPr lang="it-IT" dirty="0"/>
              <a:t> by </a:t>
            </a:r>
            <a:r>
              <a:rPr lang="it-IT" dirty="0"/>
              <a:t>all</a:t>
            </a:r>
            <a:r>
              <a:rPr lang="it-IT" dirty="0"/>
              <a:t> the </a:t>
            </a:r>
            <a:r>
              <a:rPr lang="it-IT" dirty="0"/>
              <a:t>insults</a:t>
            </a:r>
            <a:r>
              <a:rPr lang="it-IT" dirty="0"/>
              <a:t> </a:t>
            </a:r>
            <a:r>
              <a:rPr lang="it-IT" dirty="0"/>
              <a:t>received</a:t>
            </a:r>
            <a:r>
              <a:rPr lang="it-IT" dirty="0"/>
              <a:t> by </a:t>
            </a:r>
            <a:r>
              <a:rPr lang="it-IT" dirty="0"/>
              <a:t>bullies</a:t>
            </a:r>
            <a:r>
              <a:rPr lang="it-IT" dirty="0"/>
              <a:t>.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/>
              <a:t>also</a:t>
            </a:r>
            <a:r>
              <a:rPr lang="it-IT" dirty="0"/>
              <a:t> </a:t>
            </a:r>
            <a:r>
              <a:rPr lang="it-IT" dirty="0"/>
              <a:t>have</a:t>
            </a:r>
            <a:r>
              <a:rPr lang="it-IT" dirty="0"/>
              <a:t> </a:t>
            </a:r>
            <a:r>
              <a:rPr lang="it-IT" dirty="0"/>
              <a:t>extreme</a:t>
            </a:r>
            <a:r>
              <a:rPr lang="it-IT" dirty="0"/>
              <a:t> </a:t>
            </a:r>
            <a:r>
              <a:rPr lang="it-IT" dirty="0"/>
              <a:t>cases</a:t>
            </a:r>
            <a:r>
              <a:rPr lang="it-IT" dirty="0"/>
              <a:t> </a:t>
            </a:r>
            <a:r>
              <a:rPr lang="it-IT" dirty="0"/>
              <a:t>where</a:t>
            </a:r>
            <a:r>
              <a:rPr lang="it-IT" dirty="0"/>
              <a:t> the </a:t>
            </a:r>
            <a:r>
              <a:rPr lang="it-IT" dirty="0"/>
              <a:t>victim</a:t>
            </a:r>
            <a:r>
              <a:rPr lang="it-IT" dirty="0"/>
              <a:t> </a:t>
            </a:r>
            <a:r>
              <a:rPr lang="it-IT" dirty="0" err="1"/>
              <a:t>commits</a:t>
            </a:r>
            <a:r>
              <a:rPr lang="it-IT" dirty="0"/>
              <a:t> </a:t>
            </a:r>
            <a:r>
              <a:rPr lang="it-IT" dirty="0" smtClean="0"/>
              <a:t>suicide…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https://www.hindustantimes.com/rf/image_size_960x540/HT/p2/2020/09/05/Pictures/shadow-decision-noose-while-making-suicide-hangman_94d4a78a-ef3d-11ea-a6a9-ef65eb2fa0e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68" y="4005064"/>
            <a:ext cx="307234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laharpeeagles.org/vimages/shared/vnews/stories/5e15e452ebeec/1_cyberbully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828786"/>
            <a:ext cx="2715106" cy="180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289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to">
  <a:themeElements>
    <a:clrScheme name="Mi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i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</TotalTime>
  <Words>335</Words>
  <Application>Microsoft Office PowerPoint</Application>
  <PresentationFormat>Presentazione su schermo (4:3)</PresentationFormat>
  <Paragraphs>35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Mito</vt:lpstr>
      <vt:lpstr>Cyber-bullying</vt:lpstr>
      <vt:lpstr>What’s bullying?  </vt:lpstr>
      <vt:lpstr>what are schools doing?  </vt:lpstr>
      <vt:lpstr>what do psychologists think?  </vt:lpstr>
      <vt:lpstr>Adult can’t be victims of cyber bullying, right?  </vt:lpstr>
      <vt:lpstr>what happens to the victim?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Cyber-bullying</dc:title>
  <dc:creator>Giulia</dc:creator>
  <cp:lastModifiedBy>Giulia</cp:lastModifiedBy>
  <cp:revision>5</cp:revision>
  <dcterms:created xsi:type="dcterms:W3CDTF">2021-03-22T15:07:15Z</dcterms:created>
  <dcterms:modified xsi:type="dcterms:W3CDTF">2021-03-22T15:48:25Z</dcterms:modified>
</cp:coreProperties>
</file>