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8" r:id="rId4"/>
    <p:sldId id="261" r:id="rId5"/>
    <p:sldId id="262" r:id="rId6"/>
    <p:sldId id="263" r:id="rId7"/>
    <p:sldId id="264" r:id="rId8"/>
    <p:sldId id="265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o" initials="S" lastIdx="1" clrIdx="0">
    <p:extLst>
      <p:ext uri="{19B8F6BF-5375-455C-9EA6-DF929625EA0E}">
        <p15:presenceInfo xmlns:p15="http://schemas.microsoft.com/office/powerpoint/2012/main" userId="Stefan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C1D2E6-CE73-48A4-880F-8718CD0996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972" y="624508"/>
            <a:ext cx="8825658" cy="1189383"/>
          </a:xfrm>
        </p:spPr>
        <p:txBody>
          <a:bodyPr/>
          <a:lstStyle/>
          <a:p>
            <a:r>
              <a:rPr lang="it-IT" dirty="0">
                <a:latin typeface="Berlin Sans FB Demi" panose="020E0802020502020306" pitchFamily="34" charset="0"/>
              </a:rPr>
              <a:t>CYBERBULLYING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DE1D7A3-A162-4059-8FEF-40E663EE8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47652" y="2756453"/>
            <a:ext cx="3644348" cy="1921565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MADe by </a:t>
            </a:r>
          </a:p>
          <a:p>
            <a:r>
              <a:rPr lang="it-IT" dirty="0"/>
              <a:t>Riccardo iozzia </a:t>
            </a:r>
          </a:p>
          <a:p>
            <a:r>
              <a:rPr lang="it-IT" dirty="0"/>
              <a:t>Stefano russo </a:t>
            </a:r>
          </a:p>
          <a:p>
            <a:r>
              <a:rPr lang="it-IT" dirty="0"/>
              <a:t>Salvo carastro </a:t>
            </a:r>
          </a:p>
          <a:p>
            <a:r>
              <a:rPr lang="it-IT" dirty="0"/>
              <a:t>2bl</a:t>
            </a:r>
          </a:p>
        </p:txBody>
      </p:sp>
      <p:pic>
        <p:nvPicPr>
          <p:cNvPr id="1026" name="Picture 2" descr="Bullismo e cyberbullismo: all'Ars la prima proposta di legge - Tempo  Stretto - Ultime notizie da Messina e Reggio Calabria">
            <a:extLst>
              <a:ext uri="{FF2B5EF4-FFF2-40B4-BE49-F238E27FC236}">
                <a16:creationId xmlns:a16="http://schemas.microsoft.com/office/drawing/2014/main" id="{72586050-BEC2-47D7-A69A-00AE70245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653" y="2146438"/>
            <a:ext cx="61912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31461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34811F-6695-4AC0-9DD3-FF675A6EFC56}"/>
              </a:ext>
            </a:extLst>
          </p:cNvPr>
          <p:cNvSpPr txBox="1"/>
          <p:nvPr/>
        </p:nvSpPr>
        <p:spPr>
          <a:xfrm>
            <a:off x="848139" y="516834"/>
            <a:ext cx="80573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Cyber bully intimidates, threatens and insults people through text, email and chat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488F645-9728-4C96-9073-A91BE3750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55" y="2286336"/>
            <a:ext cx="4327720" cy="288685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01B8BB2-F384-46FD-A7E7-3A0BBCFED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226" y="3347967"/>
            <a:ext cx="3956647" cy="284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123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DCD654A-F3A2-4CBE-B328-674686A18C46}"/>
              </a:ext>
            </a:extLst>
          </p:cNvPr>
          <p:cNvSpPr txBox="1"/>
          <p:nvPr/>
        </p:nvSpPr>
        <p:spPr>
          <a:xfrm>
            <a:off x="675862" y="477078"/>
            <a:ext cx="9157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The cyber bully can only behave in this way in group chats and social networks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3E7AD96-113A-471A-86AA-03A7318C7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50" y="1803927"/>
            <a:ext cx="4200726" cy="325014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EE2FF21-9573-4B93-8B4D-00F7ACD9F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424" y="3069739"/>
            <a:ext cx="4200726" cy="324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97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AA9317C-308E-4B2D-84B3-7F60F5336E59}"/>
              </a:ext>
            </a:extLst>
          </p:cNvPr>
          <p:cNvSpPr txBox="1"/>
          <p:nvPr/>
        </p:nvSpPr>
        <p:spPr>
          <a:xfrm>
            <a:off x="7500730" y="1951672"/>
            <a:ext cx="523460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TYPES OF CYBERBULLYING ARE </a:t>
            </a:r>
          </a:p>
          <a:p>
            <a:r>
              <a:rPr lang="it-IT" sz="2800" dirty="0"/>
              <a:t>-FLAMING </a:t>
            </a:r>
          </a:p>
          <a:p>
            <a:r>
              <a:rPr lang="it-IT" sz="2800" dirty="0"/>
              <a:t>-HARASSMENT</a:t>
            </a:r>
          </a:p>
          <a:p>
            <a:r>
              <a:rPr lang="it-IT" sz="2800" dirty="0"/>
              <a:t>-CYBERSTALKING</a:t>
            </a:r>
          </a:p>
          <a:p>
            <a:r>
              <a:rPr lang="it-IT" sz="2800" dirty="0"/>
              <a:t>-DENIGRATION </a:t>
            </a:r>
          </a:p>
          <a:p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48434B3-445B-4675-8485-939E51347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771" y="1394791"/>
            <a:ext cx="5813029" cy="441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81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F163C78-3C4D-4A44-A7B0-596BEE225FE6}"/>
              </a:ext>
            </a:extLst>
          </p:cNvPr>
          <p:cNvSpPr txBox="1"/>
          <p:nvPr/>
        </p:nvSpPr>
        <p:spPr>
          <a:xfrm>
            <a:off x="874644" y="384313"/>
            <a:ext cx="3220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/>
              <a:t>FLAMING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BEC98DE-56B4-41BB-A621-A0E469573987}"/>
              </a:ext>
            </a:extLst>
          </p:cNvPr>
          <p:cNvSpPr txBox="1"/>
          <p:nvPr/>
        </p:nvSpPr>
        <p:spPr>
          <a:xfrm>
            <a:off x="7633252" y="3034748"/>
            <a:ext cx="42274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Flaming is the insult on social network in the comments in youtube, instagram,facebook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CC6CF90-D29D-4A45-A590-464DC5786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4" y="2000871"/>
            <a:ext cx="4598504" cy="353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08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B2FEC67-A4DD-440E-B165-6C95DD5FF6BD}"/>
              </a:ext>
            </a:extLst>
          </p:cNvPr>
          <p:cNvSpPr txBox="1"/>
          <p:nvPr/>
        </p:nvSpPr>
        <p:spPr>
          <a:xfrm>
            <a:off x="357808" y="424934"/>
            <a:ext cx="462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HARASSMENT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67D878D-0301-4BD2-899F-22F4D82C31A3}"/>
              </a:ext>
            </a:extLst>
          </p:cNvPr>
          <p:cNvSpPr txBox="1"/>
          <p:nvPr/>
        </p:nvSpPr>
        <p:spPr>
          <a:xfrm>
            <a:off x="7951304" y="2411896"/>
            <a:ext cx="3604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Harassment are insult,spam by call,sms, email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8B9DD8E-C959-43DE-9471-26CDCA075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96" y="1775791"/>
            <a:ext cx="4426226" cy="360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193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DF5B6BF-37EA-406C-8EF6-1FE44EC0D610}"/>
              </a:ext>
            </a:extLst>
          </p:cNvPr>
          <p:cNvSpPr txBox="1"/>
          <p:nvPr/>
        </p:nvSpPr>
        <p:spPr>
          <a:xfrm>
            <a:off x="318052" y="675861"/>
            <a:ext cx="4161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CYBERSTALKING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75CE836-D72A-4D9F-897A-ACD04690289A}"/>
              </a:ext>
            </a:extLst>
          </p:cNvPr>
          <p:cNvSpPr txBox="1"/>
          <p:nvPr/>
        </p:nvSpPr>
        <p:spPr>
          <a:xfrm>
            <a:off x="8136835" y="2756452"/>
            <a:ext cx="35250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Cyberstalking use for intimidate and harass the victim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20719F8-0C2C-4BFD-8331-0D962B225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87" y="1761297"/>
            <a:ext cx="540067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86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BEC398F-DF1E-46E7-8122-1EA18E6BC04B}"/>
              </a:ext>
            </a:extLst>
          </p:cNvPr>
          <p:cNvSpPr txBox="1"/>
          <p:nvPr/>
        </p:nvSpPr>
        <p:spPr>
          <a:xfrm>
            <a:off x="662609" y="636104"/>
            <a:ext cx="3445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DENIGRATION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2D05891-EA4D-4142-BA7D-CAB8CCA42091}"/>
              </a:ext>
            </a:extLst>
          </p:cNvPr>
          <p:cNvSpPr txBox="1"/>
          <p:nvPr/>
        </p:nvSpPr>
        <p:spPr>
          <a:xfrm>
            <a:off x="7832035" y="2226366"/>
            <a:ext cx="35250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Denigration is to exclude people by chat and games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2779F92-73AC-49B2-92BF-AE8FEDE1E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4" y="2117580"/>
            <a:ext cx="4532243" cy="314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02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F5A51FA-67D7-4326-A369-071A5BC33484}"/>
              </a:ext>
            </a:extLst>
          </p:cNvPr>
          <p:cNvSpPr txBox="1"/>
          <p:nvPr/>
        </p:nvSpPr>
        <p:spPr>
          <a:xfrm>
            <a:off x="3003889" y="492059"/>
            <a:ext cx="3260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Riccardo’s experience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1F343B0-C8A1-4F43-A1EC-C65AF34D21FF}"/>
              </a:ext>
            </a:extLst>
          </p:cNvPr>
          <p:cNvSpPr txBox="1"/>
          <p:nvPr/>
        </p:nvSpPr>
        <p:spPr>
          <a:xfrm>
            <a:off x="5738191" y="1185928"/>
            <a:ext cx="65598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When i was 12 years old, i was a victim of cyberbullying because i played in a video game with my friends and a guy threatened me because i was stronger than him in the game.</a:t>
            </a:r>
          </a:p>
          <a:p>
            <a:r>
              <a:rPr lang="it-IT" dirty="0"/>
              <a:t>The next day i went at school and i talked with teacher about that and this guy apologized to me </a:t>
            </a: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9F3401E8-967B-48CD-B8A1-982B61C89D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E84102B-622B-4DE4-A153-484F25D92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84" y="167522"/>
            <a:ext cx="2563705" cy="371391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2188C1A-3A1E-4AC7-B4E0-EBD5A89F9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173" y="3429000"/>
            <a:ext cx="3922643" cy="288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618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69</TotalTime>
  <Words>160</Words>
  <Application>Microsoft Office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Arial</vt:lpstr>
      <vt:lpstr>Berlin Sans FB Demi</vt:lpstr>
      <vt:lpstr>Century Gothic</vt:lpstr>
      <vt:lpstr>Wingdings 3</vt:lpstr>
      <vt:lpstr>Ione</vt:lpstr>
      <vt:lpstr>CYBERBULLYING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CYBERBULLYING</dc:title>
  <dc:creator>Stefano</dc:creator>
  <cp:lastModifiedBy>Stefano</cp:lastModifiedBy>
  <cp:revision>12</cp:revision>
  <dcterms:created xsi:type="dcterms:W3CDTF">2021-04-09T15:54:50Z</dcterms:created>
  <dcterms:modified xsi:type="dcterms:W3CDTF">2021-04-10T10:20:20Z</dcterms:modified>
</cp:coreProperties>
</file>