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5D83CC5-8F2E-410D-9760-2D7777E4AB04}" type="datetimeFigureOut">
              <a:rPr lang="it-IT" smtClean="0"/>
              <a:t>25/03/2021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527374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5D83CC5-8F2E-410D-9760-2D7777E4AB04}" type="datetimeFigureOut">
              <a:rPr lang="it-IT" smtClean="0"/>
              <a:t>25/03/2021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653064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5D83CC5-8F2E-410D-9760-2D7777E4AB04}" type="datetimeFigureOut">
              <a:rPr lang="it-IT" smtClean="0"/>
              <a:t>25/03/2021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2441277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5D83CC5-8F2E-410D-9760-2D7777E4AB04}" type="datetimeFigureOut">
              <a:rPr lang="it-IT" smtClean="0"/>
              <a:t>25/03/2021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333838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5D83CC5-8F2E-410D-9760-2D7777E4AB04}" type="datetimeFigureOut">
              <a:rPr lang="it-IT" smtClean="0"/>
              <a:t>25/03/2021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384462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5D83CC5-8F2E-410D-9760-2D7777E4AB04}" type="datetimeFigureOut">
              <a:rPr lang="it-IT" smtClean="0"/>
              <a:t>25/03/2021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29806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5D83CC5-8F2E-410D-9760-2D7777E4AB04}" type="datetimeFigureOut">
              <a:rPr lang="it-IT" smtClean="0"/>
              <a:t>25/03/2021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63606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5D83CC5-8F2E-410D-9760-2D7777E4AB04}" type="datetimeFigureOut">
              <a:rPr lang="it-IT" smtClean="0"/>
              <a:t>25/03/2021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89651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5D83CC5-8F2E-410D-9760-2D7777E4AB04}" type="datetimeFigureOut">
              <a:rPr lang="it-IT" smtClean="0"/>
              <a:t>25/03/2021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676945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5D83CC5-8F2E-410D-9760-2D7777E4AB04}" type="datetimeFigureOut">
              <a:rPr lang="it-IT" smtClean="0"/>
              <a:t>25/03/2021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603451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5D83CC5-8F2E-410D-9760-2D7777E4AB04}" type="datetimeFigureOut">
              <a:rPr lang="it-IT" smtClean="0"/>
              <a:t>25/03/2021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DC8DC9-A290-4C95-8B64-0BEF904158D5}" type="slidenum">
              <a:rPr lang="it-IT" smtClean="0"/>
              <a:t>‹N›</a:t>
            </a:fld>
            <a:endParaRPr lang="it-IT"/>
          </a:p>
        </p:txBody>
      </p:sp>
    </p:spTree>
    <p:extLst>
      <p:ext uri="{BB962C8B-B14F-4D97-AF65-F5344CB8AC3E}">
        <p14:creationId xmlns:p14="http://schemas.microsoft.com/office/powerpoint/2010/main" val="1848444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D83CC5-8F2E-410D-9760-2D7777E4AB04}" type="datetimeFigureOut">
              <a:rPr lang="it-IT" smtClean="0"/>
              <a:t>25/03/2021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C8DC9-A290-4C95-8B64-0BEF904158D5}" type="slidenum">
              <a:rPr lang="it-IT" smtClean="0"/>
              <a:t>‹N›</a:t>
            </a:fld>
            <a:endParaRPr lang="it-IT"/>
          </a:p>
        </p:txBody>
      </p:sp>
    </p:spTree>
    <p:extLst>
      <p:ext uri="{BB962C8B-B14F-4D97-AF65-F5344CB8AC3E}">
        <p14:creationId xmlns:p14="http://schemas.microsoft.com/office/powerpoint/2010/main" val="894042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395536" y="404665"/>
            <a:ext cx="8060432" cy="1800200"/>
          </a:xfrm>
        </p:spPr>
        <p:txBody>
          <a:bodyPr/>
          <a:lstStyle/>
          <a:p>
            <a:r>
              <a:rPr lang="it-IT" dirty="0" smtClean="0"/>
              <a:t> </a:t>
            </a:r>
            <a:r>
              <a:rPr lang="en-GB" b="1" dirty="0" smtClean="0">
                <a:solidFill>
                  <a:srgbClr val="FF0000"/>
                </a:solidFill>
                <a:effectLst>
                  <a:outerShdw blurRad="38100" dist="38100" dir="2700000" algn="tl">
                    <a:srgbClr val="000000">
                      <a:alpha val="43137"/>
                    </a:srgbClr>
                  </a:outerShdw>
                </a:effectLst>
              </a:rPr>
              <a:t>CYBERBULLYING</a:t>
            </a:r>
            <a:endParaRPr lang="it-IT" dirty="0">
              <a:solidFill>
                <a:srgbClr val="FF0000"/>
              </a:solidFill>
            </a:endParaRPr>
          </a:p>
        </p:txBody>
      </p:sp>
      <p:sp>
        <p:nvSpPr>
          <p:cNvPr id="3" name="Sottotitolo 2"/>
          <p:cNvSpPr>
            <a:spLocks noGrp="1"/>
          </p:cNvSpPr>
          <p:nvPr>
            <p:ph type="subTitle" idx="1"/>
          </p:nvPr>
        </p:nvSpPr>
        <p:spPr/>
        <p:txBody>
          <a:bodyPr/>
          <a:lstStyle/>
          <a:p>
            <a:endParaRPr lang="it-IT" dirty="0"/>
          </a:p>
        </p:txBody>
      </p:sp>
    </p:spTree>
    <p:extLst>
      <p:ext uri="{BB962C8B-B14F-4D97-AF65-F5344CB8AC3E}">
        <p14:creationId xmlns:p14="http://schemas.microsoft.com/office/powerpoint/2010/main" val="1478205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dirty="0" smtClean="0"/>
              <a:t>                                                                                                                        </a:t>
            </a:r>
          </a:p>
          <a:p>
            <a:pPr marL="0" indent="0">
              <a:buNone/>
            </a:pPr>
            <a:r>
              <a:rPr lang="it-IT" dirty="0"/>
              <a:t> </a:t>
            </a:r>
            <a:r>
              <a:rPr lang="it-IT" dirty="0" smtClean="0"/>
              <a:t>                                             </a:t>
            </a:r>
            <a:r>
              <a:rPr lang="en-GB" dirty="0" err="1" smtClean="0"/>
              <a:t>Cyberbullying</a:t>
            </a:r>
            <a:r>
              <a:rPr lang="en-GB" dirty="0" smtClean="0"/>
              <a:t> is a form</a:t>
            </a:r>
          </a:p>
          <a:p>
            <a:pPr marL="0" indent="0">
              <a:buNone/>
            </a:pPr>
            <a:r>
              <a:rPr lang="en-GB" dirty="0"/>
              <a:t> </a:t>
            </a:r>
            <a:r>
              <a:rPr lang="en-GB" dirty="0" smtClean="0"/>
              <a:t>                                             of bullying that occurs </a:t>
            </a:r>
          </a:p>
          <a:p>
            <a:pPr marL="0" indent="0">
              <a:buNone/>
            </a:pPr>
            <a:r>
              <a:rPr lang="en-GB" dirty="0"/>
              <a:t> </a:t>
            </a:r>
            <a:r>
              <a:rPr lang="en-GB" dirty="0" smtClean="0"/>
              <a:t>                                              via the internet. </a:t>
            </a: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1274"/>
            <a:ext cx="4719530" cy="4710053"/>
          </a:xfrm>
          <a:prstGeom prst="rect">
            <a:avLst/>
          </a:prstGeom>
        </p:spPr>
      </p:pic>
    </p:spTree>
    <p:extLst>
      <p:ext uri="{BB962C8B-B14F-4D97-AF65-F5344CB8AC3E}">
        <p14:creationId xmlns:p14="http://schemas.microsoft.com/office/powerpoint/2010/main" val="17082041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107504" y="1556792"/>
            <a:ext cx="8579296" cy="5040560"/>
          </a:xfrm>
        </p:spPr>
        <p:txBody>
          <a:bodyPr>
            <a:normAutofit/>
          </a:bodyPr>
          <a:lstStyle/>
          <a:p>
            <a:pPr marL="0" indent="0">
              <a:buNone/>
            </a:pPr>
            <a:r>
              <a:rPr lang="en-GB" sz="2800" dirty="0" err="1" smtClean="0"/>
              <a:t>Cyberbulliyng</a:t>
            </a:r>
            <a:r>
              <a:rPr lang="en-GB" sz="2800" dirty="0" smtClean="0"/>
              <a:t> is widespread </a:t>
            </a:r>
          </a:p>
          <a:p>
            <a:pPr marL="0" indent="0">
              <a:buNone/>
            </a:pPr>
            <a:r>
              <a:rPr lang="en-GB" sz="2800" dirty="0"/>
              <a:t>e</a:t>
            </a:r>
            <a:r>
              <a:rPr lang="en-GB" sz="2800" dirty="0" smtClean="0"/>
              <a:t>specially among minor. </a:t>
            </a:r>
          </a:p>
          <a:p>
            <a:pPr marL="0" indent="0">
              <a:buNone/>
            </a:pPr>
            <a:r>
              <a:rPr lang="en-GB" sz="2800" dirty="0" err="1" smtClean="0"/>
              <a:t>Cyberbullying</a:t>
            </a:r>
            <a:r>
              <a:rPr lang="en-GB" sz="2800" dirty="0" smtClean="0"/>
              <a:t> widespread </a:t>
            </a:r>
          </a:p>
          <a:p>
            <a:pPr marL="0" indent="0">
              <a:buNone/>
            </a:pPr>
            <a:r>
              <a:rPr lang="en-GB" sz="2800" dirty="0"/>
              <a:t>a</a:t>
            </a:r>
            <a:r>
              <a:rPr lang="en-GB" sz="2800" dirty="0" smtClean="0"/>
              <a:t>mong minors is called</a:t>
            </a:r>
          </a:p>
          <a:p>
            <a:pPr marL="0" indent="0">
              <a:buNone/>
            </a:pPr>
            <a:r>
              <a:rPr lang="en-GB" sz="2800" dirty="0" err="1" smtClean="0"/>
              <a:t>Cyberbullying</a:t>
            </a:r>
            <a:r>
              <a:rPr lang="en-GB" sz="2800" dirty="0" smtClean="0"/>
              <a:t>, while </a:t>
            </a:r>
          </a:p>
          <a:p>
            <a:pPr marL="0" indent="0">
              <a:buNone/>
            </a:pPr>
            <a:r>
              <a:rPr lang="en-GB" sz="2800" dirty="0" err="1" smtClean="0"/>
              <a:t>Cyberhrassment</a:t>
            </a:r>
            <a:r>
              <a:rPr lang="en-GB" sz="2800" dirty="0" smtClean="0"/>
              <a:t> is that </a:t>
            </a:r>
          </a:p>
          <a:p>
            <a:pPr marL="0" indent="0">
              <a:buNone/>
            </a:pPr>
            <a:r>
              <a:rPr lang="en-GB" sz="2800" dirty="0"/>
              <a:t>b</a:t>
            </a:r>
            <a:r>
              <a:rPr lang="en-GB" sz="2800" dirty="0" smtClean="0"/>
              <a:t>etween adults or between </a:t>
            </a:r>
          </a:p>
          <a:p>
            <a:pPr marL="0" indent="0">
              <a:buNone/>
            </a:pPr>
            <a:r>
              <a:rPr lang="en-GB" sz="2800" dirty="0"/>
              <a:t>a</a:t>
            </a:r>
            <a:r>
              <a:rPr lang="en-GB" sz="2800" dirty="0" smtClean="0"/>
              <a:t>n adult and a minor.</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4090" y="1718531"/>
            <a:ext cx="4787118" cy="2646573"/>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5709" y="4581128"/>
            <a:ext cx="4256731" cy="2053114"/>
          </a:xfrm>
          <a:prstGeom prst="rect">
            <a:avLst/>
          </a:prstGeom>
        </p:spPr>
      </p:pic>
    </p:spTree>
    <p:extLst>
      <p:ext uri="{BB962C8B-B14F-4D97-AF65-F5344CB8AC3E}">
        <p14:creationId xmlns:p14="http://schemas.microsoft.com/office/powerpoint/2010/main" val="2105992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0" y="1412776"/>
            <a:ext cx="9144000" cy="5445224"/>
          </a:xfrm>
        </p:spPr>
        <p:txBody>
          <a:bodyPr>
            <a:normAutofit/>
          </a:bodyPr>
          <a:lstStyle/>
          <a:p>
            <a:pPr marL="0" indent="0">
              <a:buNone/>
            </a:pPr>
            <a:r>
              <a:rPr lang="en-GB" sz="2000" dirty="0"/>
              <a:t>T</a:t>
            </a:r>
            <a:r>
              <a:rPr lang="en-GB" sz="2000" dirty="0" smtClean="0"/>
              <a:t>here are various types of  </a:t>
            </a:r>
            <a:r>
              <a:rPr lang="en-GB" sz="2000" dirty="0" err="1" smtClean="0"/>
              <a:t>cyberbullying</a:t>
            </a:r>
            <a:r>
              <a:rPr lang="en-GB" sz="2000" dirty="0" smtClean="0"/>
              <a:t>:</a:t>
            </a:r>
          </a:p>
          <a:p>
            <a:r>
              <a:rPr lang="en-GB" sz="2000" dirty="0" smtClean="0"/>
              <a:t>Harassment: repeated sending of </a:t>
            </a:r>
          </a:p>
          <a:p>
            <a:pPr marL="0" indent="0">
              <a:buNone/>
            </a:pPr>
            <a:r>
              <a:rPr lang="en-GB" sz="2000" dirty="0"/>
              <a:t>i</a:t>
            </a:r>
            <a:r>
              <a:rPr lang="en-GB" sz="2000" dirty="0" smtClean="0"/>
              <a:t>nsulting messages aimed at hurting </a:t>
            </a:r>
          </a:p>
          <a:p>
            <a:pPr marL="0" indent="0">
              <a:buNone/>
            </a:pPr>
            <a:r>
              <a:rPr lang="en-GB" sz="2000" dirty="0"/>
              <a:t>s</a:t>
            </a:r>
            <a:r>
              <a:rPr lang="en-GB" sz="2000" dirty="0" smtClean="0"/>
              <a:t>omeone.</a:t>
            </a:r>
          </a:p>
          <a:p>
            <a:r>
              <a:rPr lang="en-GB" sz="2000" dirty="0" err="1" smtClean="0"/>
              <a:t>Cyberstalking</a:t>
            </a:r>
            <a:r>
              <a:rPr lang="en-GB" sz="2000" dirty="0" smtClean="0"/>
              <a:t>: repeated and threatening</a:t>
            </a:r>
          </a:p>
          <a:p>
            <a:pPr marL="0" indent="0">
              <a:buNone/>
            </a:pPr>
            <a:r>
              <a:rPr lang="en-GB" sz="2000" dirty="0"/>
              <a:t>h</a:t>
            </a:r>
            <a:r>
              <a:rPr lang="en-GB" sz="2000" dirty="0" smtClean="0"/>
              <a:t>arassment and denigration aimed at instilling</a:t>
            </a:r>
          </a:p>
          <a:p>
            <a:pPr marL="0" indent="0">
              <a:buNone/>
            </a:pPr>
            <a:r>
              <a:rPr lang="en-GB" sz="2000" dirty="0"/>
              <a:t>f</a:t>
            </a:r>
            <a:r>
              <a:rPr lang="en-GB" sz="2000" dirty="0" smtClean="0"/>
              <a:t>ear.</a:t>
            </a:r>
          </a:p>
          <a:p>
            <a:r>
              <a:rPr lang="en-GB" sz="2000" dirty="0" err="1" smtClean="0"/>
              <a:t>Doxing</a:t>
            </a:r>
            <a:r>
              <a:rPr lang="en-GB" sz="2000" dirty="0" smtClean="0"/>
              <a:t>: public dissemination of personal </a:t>
            </a:r>
          </a:p>
          <a:p>
            <a:pPr marL="0" indent="0">
              <a:buNone/>
            </a:pPr>
            <a:r>
              <a:rPr lang="en-GB" sz="2000" dirty="0" smtClean="0"/>
              <a:t>And sensitive data via the internet.</a:t>
            </a:r>
          </a:p>
          <a:p>
            <a:endParaRPr lang="en-GB" sz="20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116632"/>
            <a:ext cx="4067902" cy="2253442"/>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736" y="4725144"/>
            <a:ext cx="4536504" cy="192682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6056" y="2493978"/>
            <a:ext cx="3816424" cy="2544283"/>
          </a:xfrm>
          <a:prstGeom prst="rect">
            <a:avLst/>
          </a:prstGeom>
        </p:spPr>
      </p:pic>
    </p:spTree>
    <p:extLst>
      <p:ext uri="{BB962C8B-B14F-4D97-AF65-F5344CB8AC3E}">
        <p14:creationId xmlns:p14="http://schemas.microsoft.com/office/powerpoint/2010/main" val="2522226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395536" y="1556792"/>
            <a:ext cx="8291264" cy="4569371"/>
          </a:xfrm>
        </p:spPr>
        <p:txBody>
          <a:bodyPr>
            <a:normAutofit/>
          </a:bodyPr>
          <a:lstStyle/>
          <a:p>
            <a:pPr marL="0" indent="0">
              <a:buNone/>
            </a:pPr>
            <a:r>
              <a:rPr lang="en-GB" sz="2800" dirty="0" err="1" smtClean="0"/>
              <a:t>Cyberbullying</a:t>
            </a:r>
            <a:r>
              <a:rPr lang="en-GB" sz="2800" dirty="0" smtClean="0"/>
              <a:t> today can be defeated by reporting it to the postal police or even just talking about it with someone close to us and not pretending that everyone is okay. Many teenagers have lost their lives due to the offenses they suffered.</a:t>
            </a:r>
            <a:endParaRPr lang="en-GB" sz="2800"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3717032"/>
            <a:ext cx="8463284" cy="2945903"/>
          </a:xfrm>
          <a:prstGeom prst="rect">
            <a:avLst/>
          </a:prstGeom>
        </p:spPr>
      </p:pic>
    </p:spTree>
    <p:extLst>
      <p:ext uri="{BB962C8B-B14F-4D97-AF65-F5344CB8AC3E}">
        <p14:creationId xmlns:p14="http://schemas.microsoft.com/office/powerpoint/2010/main" val="927124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TotalTime>
  <Words>136</Words>
  <Application>Microsoft Office PowerPoint</Application>
  <PresentationFormat>Presentazione su schermo (4:3)</PresentationFormat>
  <Paragraphs>23</Paragraphs>
  <Slides>5</Slides>
  <Notes>0</Notes>
  <HiddenSlides>0</HiddenSlides>
  <MMClips>0</MMClips>
  <ScaleCrop>false</ScaleCrop>
  <HeadingPairs>
    <vt:vector size="4" baseType="variant">
      <vt:variant>
        <vt:lpstr>Tema</vt:lpstr>
      </vt:variant>
      <vt:variant>
        <vt:i4>1</vt:i4>
      </vt:variant>
      <vt:variant>
        <vt:lpstr>Titoli diapositive</vt:lpstr>
      </vt:variant>
      <vt:variant>
        <vt:i4>5</vt:i4>
      </vt:variant>
    </vt:vector>
  </HeadingPairs>
  <TitlesOfParts>
    <vt:vector size="6" baseType="lpstr">
      <vt:lpstr>Tema di Office</vt:lpstr>
      <vt:lpstr> CYBERBULLYING</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dc:creator>Zen User</dc:creator>
  <cp:lastModifiedBy>Zen User</cp:lastModifiedBy>
  <cp:revision>9</cp:revision>
  <dcterms:created xsi:type="dcterms:W3CDTF">2021-03-24T10:49:02Z</dcterms:created>
  <dcterms:modified xsi:type="dcterms:W3CDTF">2021-03-25T16:22:00Z</dcterms:modified>
</cp:coreProperties>
</file>