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2" d="100"/>
          <a:sy n="52" d="100"/>
        </p:scale>
        <p:origin x="-120" y="-4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47BDDCE0-F49D-462C-AFAD-50354DA1D1C8}" type="datetimeFigureOut">
              <a:rPr lang="it-IT" smtClean="0"/>
              <a:t>19/03/2021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4F705E9D-D6CD-4B6C-909F-718504F8858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59252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DDCE0-F49D-462C-AFAD-50354DA1D1C8}" type="datetimeFigureOut">
              <a:rPr lang="it-IT" smtClean="0"/>
              <a:t>19/03/2021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5E9D-D6CD-4B6C-909F-718504F8858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29764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DDCE0-F49D-462C-AFAD-50354DA1D1C8}" type="datetimeFigureOut">
              <a:rPr lang="it-IT" smtClean="0"/>
              <a:t>19/03/2021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5E9D-D6CD-4B6C-909F-718504F8858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25359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DDCE0-F49D-462C-AFAD-50354DA1D1C8}" type="datetimeFigureOut">
              <a:rPr lang="it-IT" smtClean="0"/>
              <a:t>19/03/2021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5E9D-D6CD-4B6C-909F-718504F8858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35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DDCE0-F49D-462C-AFAD-50354DA1D1C8}" type="datetimeFigureOut">
              <a:rPr lang="it-IT" smtClean="0"/>
              <a:t>19/03/2021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5E9D-D6CD-4B6C-909F-718504F8858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96485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DDCE0-F49D-462C-AFAD-50354DA1D1C8}" type="datetimeFigureOut">
              <a:rPr lang="it-IT" smtClean="0"/>
              <a:t>19/03/2021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5E9D-D6CD-4B6C-909F-718504F8858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2151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DDCE0-F49D-462C-AFAD-50354DA1D1C8}" type="datetimeFigureOut">
              <a:rPr lang="it-IT" smtClean="0"/>
              <a:t>19/03/2021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5E9D-D6CD-4B6C-909F-718504F8858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3154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DDCE0-F49D-462C-AFAD-50354DA1D1C8}" type="datetimeFigureOut">
              <a:rPr lang="it-IT" smtClean="0"/>
              <a:t>19/03/2021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5E9D-D6CD-4B6C-909F-718504F8858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59592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DDCE0-F49D-462C-AFAD-50354DA1D1C8}" type="datetimeFigureOut">
              <a:rPr lang="it-IT" smtClean="0"/>
              <a:t>19/03/2021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5E9D-D6CD-4B6C-909F-718504F8858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30793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DDCE0-F49D-462C-AFAD-50354DA1D1C8}" type="datetimeFigureOut">
              <a:rPr lang="it-IT" smtClean="0"/>
              <a:t>19/03/2021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5E9D-D6CD-4B6C-909F-718504F8858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9656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DDCE0-F49D-462C-AFAD-50354DA1D1C8}" type="datetimeFigureOut">
              <a:rPr lang="it-IT" smtClean="0"/>
              <a:t>19/03/2021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5E9D-D6CD-4B6C-909F-718504F8858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756573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DDCE0-F49D-462C-AFAD-50354DA1D1C8}" type="datetimeFigureOut">
              <a:rPr lang="it-IT" smtClean="0"/>
              <a:t>19/03/2021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5E9D-D6CD-4B6C-909F-718504F8858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33283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DDCE0-F49D-462C-AFAD-50354DA1D1C8}" type="datetimeFigureOut">
              <a:rPr lang="it-IT" smtClean="0"/>
              <a:t>19/03/2021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5E9D-D6CD-4B6C-909F-718504F8858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046757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DDCE0-F49D-462C-AFAD-50354DA1D1C8}" type="datetimeFigureOut">
              <a:rPr lang="it-IT" smtClean="0"/>
              <a:t>19/03/2021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5E9D-D6CD-4B6C-909F-718504F8858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94780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DDCE0-F49D-462C-AFAD-50354DA1D1C8}" type="datetimeFigureOut">
              <a:rPr lang="it-IT" smtClean="0"/>
              <a:t>19/03/2021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5E9D-D6CD-4B6C-909F-718504F8858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157645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47BDDCE0-F49D-462C-AFAD-50354DA1D1C8}" type="datetimeFigureOut">
              <a:rPr lang="it-IT" smtClean="0"/>
              <a:t>19/03/2021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5E9D-D6CD-4B6C-909F-718504F8858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355086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47BDDCE0-F49D-462C-AFAD-50354DA1D1C8}" type="datetimeFigureOut">
              <a:rPr lang="it-IT" smtClean="0"/>
              <a:t>19/03/2021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05E9D-D6CD-4B6C-909F-718504F8858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86957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47BDDCE0-F49D-462C-AFAD-50354DA1D1C8}" type="datetimeFigureOut">
              <a:rPr lang="it-IT" smtClean="0"/>
              <a:t>19/03/2021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it-IT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4F705E9D-D6CD-4B6C-909F-718504F8858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9391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A076D2DB-4B40-4A7B-9A87-BAA3BF5A8A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8099"/>
          </a:xfrm>
        </p:spPr>
        <p:txBody>
          <a:bodyPr>
            <a:normAutofit/>
          </a:bodyPr>
          <a:lstStyle/>
          <a:p>
            <a:r>
              <a:rPr lang="it-IT" sz="8800" b="1" dirty="0"/>
              <a:t>CYBERBULLYING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xmlns="" id="{65CE796E-CDC0-45B1-A5D0-9F6692528677}"/>
              </a:ext>
            </a:extLst>
          </p:cNvPr>
          <p:cNvSpPr txBox="1"/>
          <p:nvPr/>
        </p:nvSpPr>
        <p:spPr>
          <a:xfrm>
            <a:off x="1651248" y="4731799"/>
            <a:ext cx="50113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latin typeface="Algerian" panose="04020705040A02060702" pitchFamily="82" charset="0"/>
              </a:rPr>
              <a:t>CHIARA B.    FLAVIA S.</a:t>
            </a:r>
          </a:p>
        </p:txBody>
      </p:sp>
    </p:spTree>
    <p:extLst>
      <p:ext uri="{BB962C8B-B14F-4D97-AF65-F5344CB8AC3E}">
        <p14:creationId xmlns:p14="http://schemas.microsoft.com/office/powerpoint/2010/main" val="14004482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83473A46-ECE7-4FA3-B7A1-CCCDBB50D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4400" b="1" dirty="0" err="1"/>
              <a:t>What</a:t>
            </a:r>
            <a:r>
              <a:rPr lang="it-IT" sz="4400" b="1" dirty="0"/>
              <a:t> </a:t>
            </a:r>
            <a:r>
              <a:rPr lang="it-IT" sz="4400" b="1" dirty="0" err="1"/>
              <a:t>is</a:t>
            </a:r>
            <a:r>
              <a:rPr lang="it-IT" sz="4400" b="1" dirty="0"/>
              <a:t> </a:t>
            </a:r>
            <a:r>
              <a:rPr lang="it-IT" sz="4400" b="1" dirty="0" err="1"/>
              <a:t>bullying</a:t>
            </a:r>
            <a:r>
              <a:rPr lang="it-IT" sz="4400" b="1" dirty="0"/>
              <a:t>?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85CA461A-6756-4EAF-85E2-7ED02A9920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2400" dirty="0" err="1"/>
              <a:t>Bullying</a:t>
            </a:r>
            <a:r>
              <a:rPr lang="it-IT" sz="2400" dirty="0"/>
              <a:t> </a:t>
            </a:r>
            <a:r>
              <a:rPr lang="it-IT" sz="2400" dirty="0" err="1"/>
              <a:t>is</a:t>
            </a:r>
            <a:r>
              <a:rPr lang="it-IT" sz="2400" dirty="0"/>
              <a:t> </a:t>
            </a:r>
            <a:r>
              <a:rPr lang="it-IT" sz="2400" dirty="0" err="1"/>
              <a:t>when</a:t>
            </a:r>
            <a:r>
              <a:rPr lang="it-IT" sz="2400" dirty="0"/>
              <a:t> </a:t>
            </a:r>
            <a:r>
              <a:rPr lang="it-IT" sz="2400" dirty="0" err="1"/>
              <a:t>someone</a:t>
            </a:r>
            <a:r>
              <a:rPr lang="it-IT" sz="2400" dirty="0"/>
              <a:t> </a:t>
            </a:r>
            <a:r>
              <a:rPr lang="it-IT" sz="2400" dirty="0" err="1"/>
              <a:t>intimidates</a:t>
            </a:r>
            <a:r>
              <a:rPr lang="it-IT" sz="2400" dirty="0"/>
              <a:t> </a:t>
            </a:r>
            <a:r>
              <a:rPr lang="it-IT" sz="2400" dirty="0" err="1"/>
              <a:t>you</a:t>
            </a:r>
            <a:r>
              <a:rPr lang="it-IT" sz="2400" dirty="0"/>
              <a:t> and </a:t>
            </a:r>
            <a:r>
              <a:rPr lang="it-IT" sz="2400" dirty="0" err="1"/>
              <a:t>harms</a:t>
            </a:r>
            <a:r>
              <a:rPr lang="it-IT" sz="2400" dirty="0"/>
              <a:t> </a:t>
            </a:r>
            <a:r>
              <a:rPr lang="it-IT" sz="2400" dirty="0" err="1"/>
              <a:t>you</a:t>
            </a:r>
            <a:r>
              <a:rPr lang="it-IT" sz="2400" dirty="0"/>
              <a:t> on purpose. </a:t>
            </a:r>
            <a:r>
              <a:rPr lang="it-IT" sz="2400" dirty="0" err="1"/>
              <a:t>Bullying</a:t>
            </a:r>
            <a:r>
              <a:rPr lang="it-IT" sz="2400" dirty="0"/>
              <a:t> can be:</a:t>
            </a:r>
          </a:p>
          <a:p>
            <a:r>
              <a:rPr lang="it-IT" sz="2400" dirty="0"/>
              <a:t>PHYSICAL</a:t>
            </a:r>
            <a:r>
              <a:rPr lang="en-US" sz="2400" dirty="0"/>
              <a:t>: Is when someone hits or harms your body</a:t>
            </a:r>
            <a:endParaRPr lang="it-IT" sz="2400" dirty="0"/>
          </a:p>
          <a:p>
            <a:r>
              <a:rPr lang="it-IT" sz="2400" dirty="0"/>
              <a:t>VERBAL: </a:t>
            </a:r>
            <a:r>
              <a:rPr lang="en-US" sz="2400" dirty="0"/>
              <a:t>Is when someone insults you or threatens you</a:t>
            </a:r>
          </a:p>
          <a:p>
            <a:r>
              <a:rPr lang="en-US" sz="2400" dirty="0"/>
              <a:t>EMOTIONAL: Using your fears and feelings against you</a:t>
            </a:r>
          </a:p>
          <a:p>
            <a:r>
              <a:rPr lang="en-US" sz="2400" dirty="0"/>
              <a:t>RACIST: Insulting and making fun of someone of color, other religion, etc.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2261748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5F100C10-0DD4-4859-9AC5-39212103C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err="1"/>
              <a:t>What</a:t>
            </a:r>
            <a:r>
              <a:rPr lang="it-IT" b="1" dirty="0"/>
              <a:t> </a:t>
            </a:r>
            <a:r>
              <a:rPr lang="it-IT" b="1" dirty="0" err="1"/>
              <a:t>is</a:t>
            </a:r>
            <a:r>
              <a:rPr lang="it-IT" b="1" dirty="0"/>
              <a:t> </a:t>
            </a:r>
            <a:r>
              <a:rPr lang="it-IT" b="1" dirty="0" err="1"/>
              <a:t>cyberbullying</a:t>
            </a:r>
            <a:r>
              <a:rPr lang="it-IT" b="1" dirty="0"/>
              <a:t>?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4DDF0A13-CFDE-4F33-A247-6BA8E29083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2400" dirty="0" err="1"/>
              <a:t>Cyberbullying</a:t>
            </a:r>
            <a:r>
              <a:rPr lang="it-IT" sz="2400" dirty="0"/>
              <a:t> </a:t>
            </a:r>
            <a:r>
              <a:rPr lang="it-IT" sz="2400" dirty="0" err="1"/>
              <a:t>is</a:t>
            </a:r>
            <a:r>
              <a:rPr lang="it-IT" sz="2400" dirty="0"/>
              <a:t> the </a:t>
            </a:r>
            <a:r>
              <a:rPr lang="it-IT" sz="2400" dirty="0" err="1"/>
              <a:t>bullying</a:t>
            </a:r>
            <a:r>
              <a:rPr lang="it-IT" sz="2400" dirty="0"/>
              <a:t> </a:t>
            </a:r>
            <a:r>
              <a:rPr lang="it-IT" sz="2400" dirty="0" err="1"/>
              <a:t>that</a:t>
            </a:r>
            <a:r>
              <a:rPr lang="it-IT" sz="2400" dirty="0"/>
              <a:t> takes place in </a:t>
            </a:r>
            <a:r>
              <a:rPr lang="it-IT" sz="2400" dirty="0" err="1"/>
              <a:t>technological</a:t>
            </a:r>
            <a:r>
              <a:rPr lang="it-IT" sz="2400" dirty="0"/>
              <a:t> area </a:t>
            </a:r>
            <a:r>
              <a:rPr lang="it-IT" sz="2400" dirty="0" err="1"/>
              <a:t>that</a:t>
            </a:r>
            <a:r>
              <a:rPr lang="it-IT" sz="2400" dirty="0"/>
              <a:t> </a:t>
            </a:r>
            <a:r>
              <a:rPr lang="it-IT" sz="2400" dirty="0" err="1"/>
              <a:t>includes</a:t>
            </a:r>
            <a:r>
              <a:rPr lang="it-IT" sz="2400" dirty="0"/>
              <a:t> devices and equipment like </a:t>
            </a:r>
            <a:r>
              <a:rPr lang="it-IT" sz="2400" dirty="0" err="1"/>
              <a:t>cellphones</a:t>
            </a:r>
            <a:r>
              <a:rPr lang="it-IT" sz="2400" dirty="0"/>
              <a:t>, </a:t>
            </a:r>
            <a:r>
              <a:rPr lang="it-IT" sz="2400" dirty="0" err="1"/>
              <a:t>computers</a:t>
            </a:r>
            <a:r>
              <a:rPr lang="it-IT" sz="2400" dirty="0"/>
              <a:t> and tablets. </a:t>
            </a:r>
            <a:r>
              <a:rPr lang="it-IT" sz="2400" dirty="0" err="1"/>
              <a:t>Cyberbullying</a:t>
            </a:r>
            <a:r>
              <a:rPr lang="it-IT" sz="2400" dirty="0"/>
              <a:t> </a:t>
            </a:r>
            <a:r>
              <a:rPr lang="it-IT" sz="2400" dirty="0" err="1"/>
              <a:t>happens</a:t>
            </a:r>
            <a:r>
              <a:rPr lang="it-IT" sz="2400" dirty="0"/>
              <a:t> </a:t>
            </a:r>
            <a:r>
              <a:rPr lang="it-IT" sz="2400" dirty="0" err="1"/>
              <a:t>mostly</a:t>
            </a:r>
            <a:r>
              <a:rPr lang="it-IT" sz="2400" dirty="0"/>
              <a:t> </a:t>
            </a:r>
            <a:r>
              <a:rPr lang="it-IT" sz="2400" dirty="0" smtClean="0"/>
              <a:t>in social </a:t>
            </a:r>
            <a:r>
              <a:rPr lang="it-IT" sz="2400" dirty="0"/>
              <a:t>media, online </a:t>
            </a:r>
            <a:r>
              <a:rPr lang="it-IT" sz="2400" dirty="0" err="1"/>
              <a:t>chats</a:t>
            </a:r>
            <a:r>
              <a:rPr lang="it-IT" sz="2400" dirty="0"/>
              <a:t> and </a:t>
            </a:r>
            <a:r>
              <a:rPr lang="it-IT" sz="2400" dirty="0" err="1"/>
              <a:t>websites</a:t>
            </a:r>
            <a:r>
              <a:rPr lang="it-IT" sz="2400" dirty="0"/>
              <a:t>. C</a:t>
            </a:r>
            <a:r>
              <a:rPr lang="en-US" sz="2400" dirty="0" err="1"/>
              <a:t>yberbullying</a:t>
            </a:r>
            <a:r>
              <a:rPr lang="en-US" sz="2400" dirty="0"/>
              <a:t> include Posting rumors, threats, sexual remarks and negative comments. In the past ten years cyberbullying has become increasingly common among teenagers.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16074641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BA957125-FB32-4B21-A6C5-9B155CA92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err="1"/>
              <a:t>What</a:t>
            </a:r>
            <a:r>
              <a:rPr lang="it-IT" b="1" dirty="0"/>
              <a:t> </a:t>
            </a:r>
            <a:r>
              <a:rPr lang="it-IT" b="1" dirty="0" err="1"/>
              <a:t>is</a:t>
            </a:r>
            <a:r>
              <a:rPr lang="it-IT" b="1" dirty="0"/>
              <a:t> a </a:t>
            </a:r>
            <a:r>
              <a:rPr lang="it-IT" b="1" dirty="0" err="1"/>
              <a:t>cyberbully</a:t>
            </a:r>
            <a:r>
              <a:rPr lang="it-IT" b="1" dirty="0"/>
              <a:t>?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8E715D08-D856-48F3-B449-B33E3F486C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dirty="0"/>
              <a:t>A </a:t>
            </a:r>
            <a:r>
              <a:rPr lang="it-IT" sz="2800" dirty="0" err="1"/>
              <a:t>cyberbully</a:t>
            </a:r>
            <a:r>
              <a:rPr lang="it-IT" sz="2800" dirty="0"/>
              <a:t> </a:t>
            </a:r>
            <a:r>
              <a:rPr lang="it-IT" sz="2800" dirty="0" err="1"/>
              <a:t>is</a:t>
            </a:r>
            <a:r>
              <a:rPr lang="it-IT" sz="2800" dirty="0"/>
              <a:t> </a:t>
            </a:r>
            <a:r>
              <a:rPr lang="it-IT" sz="2800" dirty="0" err="1"/>
              <a:t>someone</a:t>
            </a:r>
            <a:r>
              <a:rPr lang="it-IT" sz="2800" dirty="0"/>
              <a:t> </a:t>
            </a:r>
            <a:r>
              <a:rPr lang="it-IT" sz="2800" dirty="0" err="1"/>
              <a:t>who</a:t>
            </a:r>
            <a:r>
              <a:rPr lang="it-IT" sz="2800" dirty="0"/>
              <a:t> </a:t>
            </a:r>
            <a:r>
              <a:rPr lang="it-IT" sz="2800" dirty="0" err="1"/>
              <a:t>uses</a:t>
            </a:r>
            <a:r>
              <a:rPr lang="it-IT" sz="2800" dirty="0"/>
              <a:t> the internet to </a:t>
            </a:r>
            <a:r>
              <a:rPr lang="it-IT" sz="2800" dirty="0" err="1"/>
              <a:t>harm</a:t>
            </a:r>
            <a:r>
              <a:rPr lang="it-IT" sz="2800" dirty="0"/>
              <a:t> or </a:t>
            </a:r>
            <a:r>
              <a:rPr lang="it-IT" sz="2800" dirty="0" err="1"/>
              <a:t>frighten</a:t>
            </a:r>
            <a:r>
              <a:rPr lang="it-IT" sz="2800" dirty="0"/>
              <a:t> </a:t>
            </a:r>
            <a:r>
              <a:rPr lang="it-IT" sz="2800" dirty="0" err="1"/>
              <a:t>another</a:t>
            </a:r>
            <a:r>
              <a:rPr lang="it-IT" sz="2800" dirty="0"/>
              <a:t> person </a:t>
            </a:r>
            <a:r>
              <a:rPr lang="en-US" sz="2800" dirty="0"/>
              <a:t>making rude and negative comments about them and sometimes </a:t>
            </a:r>
            <a:r>
              <a:rPr lang="en-US" sz="2800" dirty="0" err="1"/>
              <a:t>liading</a:t>
            </a:r>
            <a:r>
              <a:rPr lang="en-US" sz="2800" dirty="0"/>
              <a:t> them to suicide. Bullies are typically people who have self-confidence problems. They torment their victims to feel better about themselves. </a:t>
            </a: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val="4292507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xmlns="" id="{59AF3D61-92D1-4A71-985F-3FD0EBB899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4227" y="4444368"/>
            <a:ext cx="8827773" cy="3420152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7259BF2B-E60C-4DF0-A783-0C6AEBBEDD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4554" y="1091954"/>
            <a:ext cx="7774250" cy="5182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5314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iunioni ione">
  <a:themeElements>
    <a:clrScheme name="Riunioni ione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Riunioni ione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iunioni ione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5</TotalTime>
  <Words>189</Words>
  <Application>Microsoft Office PowerPoint</Application>
  <PresentationFormat>Personalizzato</PresentationFormat>
  <Paragraphs>12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6" baseType="lpstr">
      <vt:lpstr>Riunioni ione</vt:lpstr>
      <vt:lpstr>CYBERBULLYING</vt:lpstr>
      <vt:lpstr>What is bullying?</vt:lpstr>
      <vt:lpstr>What is cyberbullying?</vt:lpstr>
      <vt:lpstr>What is a cyberbully?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cyberbulling</dc:title>
  <dc:creator>chiara</dc:creator>
  <cp:lastModifiedBy>HP</cp:lastModifiedBy>
  <cp:revision>9</cp:revision>
  <dcterms:created xsi:type="dcterms:W3CDTF">2021-03-17T14:06:42Z</dcterms:created>
  <dcterms:modified xsi:type="dcterms:W3CDTF">2021-03-19T07:25:04Z</dcterms:modified>
</cp:coreProperties>
</file>